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wav" ContentType="audio/x-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EF56495B-CF17-447D-A513-327EE2EF5188}">
          <p14:sldIdLst>
            <p14:sldId id="256"/>
            <p14:sldId id="257"/>
            <p14:sldId id="258"/>
            <p14:sldId id="259"/>
            <p14:sldId id="260"/>
            <p14:sldId id="261"/>
            <p14:sldId id="262"/>
            <p14:sldId id="264"/>
            <p14:sldId id="263"/>
            <p14:sldId id="265"/>
            <p14:sldId id="266"/>
            <p14:sldId id="267"/>
            <p14:sldId id="268"/>
            <p14:sldId id="269"/>
            <p14:sldId id="270"/>
            <p14:sldId id="271"/>
            <p14:sldId id="272"/>
            <p14:sldId id="273"/>
            <p14:sldId id="274"/>
            <p14:sldId id="275"/>
            <p14:sldId id="276"/>
            <p14:sldId id="277"/>
            <p14:sldId id="278"/>
            <p14:sldId id="279"/>
            <p14:sldId id="280"/>
            <p14:sldId id="281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D316271-40B2-40C0-81CD-390D106D1B5F}" v="982" dt="2021-03-02T21:42:06.84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017" autoAdjust="0"/>
    <p:restoredTop sz="93849" autoAdjust="0"/>
  </p:normalViewPr>
  <p:slideViewPr>
    <p:cSldViewPr snapToGrid="0">
      <p:cViewPr varScale="1">
        <p:scale>
          <a:sx n="67" d="100"/>
          <a:sy n="67" d="100"/>
        </p:scale>
        <p:origin x="39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37" Type="http://schemas.openxmlformats.org/officeDocument/2006/relationships/customXml" Target="../customXml/item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36" Type="http://schemas.openxmlformats.org/officeDocument/2006/relationships/customXml" Target="../customXml/item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Relationship Id="rId35" Type="http://schemas.openxmlformats.org/officeDocument/2006/relationships/customXml" Target="../customXml/item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ennifer Jesso" userId="cf6ad1e2-cdae-4333-bfa4-07f8d9edd6f3" providerId="ADAL" clId="{7D316271-40B2-40C0-81CD-390D106D1B5F}"/>
    <pc:docChg chg="undo custSel modSld">
      <pc:chgData name="Jennifer Jesso" userId="cf6ad1e2-cdae-4333-bfa4-07f8d9edd6f3" providerId="ADAL" clId="{7D316271-40B2-40C0-81CD-390D106D1B5F}" dt="2021-03-02T21:42:27.921" v="3680" actId="14430"/>
      <pc:docMkLst>
        <pc:docMk/>
      </pc:docMkLst>
      <pc:sldChg chg="modSp mod">
        <pc:chgData name="Jennifer Jesso" userId="cf6ad1e2-cdae-4333-bfa4-07f8d9edd6f3" providerId="ADAL" clId="{7D316271-40B2-40C0-81CD-390D106D1B5F}" dt="2021-03-02T19:58:31.811" v="1873" actId="20577"/>
        <pc:sldMkLst>
          <pc:docMk/>
          <pc:sldMk cId="366488840" sldId="256"/>
        </pc:sldMkLst>
        <pc:graphicFrameChg chg="modGraphic">
          <ac:chgData name="Jennifer Jesso" userId="cf6ad1e2-cdae-4333-bfa4-07f8d9edd6f3" providerId="ADAL" clId="{7D316271-40B2-40C0-81CD-390D106D1B5F}" dt="2021-03-02T19:58:31.811" v="1873" actId="20577"/>
          <ac:graphicFrameMkLst>
            <pc:docMk/>
            <pc:sldMk cId="366488840" sldId="256"/>
            <ac:graphicFrameMk id="4" creationId="{120B238D-2F77-41B0-B611-F378A5502896}"/>
          </ac:graphicFrameMkLst>
        </pc:graphicFrameChg>
      </pc:sldChg>
      <pc:sldChg chg="modSp mod">
        <pc:chgData name="Jennifer Jesso" userId="cf6ad1e2-cdae-4333-bfa4-07f8d9edd6f3" providerId="ADAL" clId="{7D316271-40B2-40C0-81CD-390D106D1B5F}" dt="2021-03-02T19:21:16.681" v="846" actId="14430"/>
        <pc:sldMkLst>
          <pc:docMk/>
          <pc:sldMk cId="2452332485" sldId="257"/>
        </pc:sldMkLst>
        <pc:spChg chg="mod modVis">
          <ac:chgData name="Jennifer Jesso" userId="cf6ad1e2-cdae-4333-bfa4-07f8d9edd6f3" providerId="ADAL" clId="{7D316271-40B2-40C0-81CD-390D106D1B5F}" dt="2021-03-02T19:21:16.681" v="846" actId="14430"/>
          <ac:spMkLst>
            <pc:docMk/>
            <pc:sldMk cId="2452332485" sldId="257"/>
            <ac:spMk id="2" creationId="{052941A9-CB3D-4D33-AB69-5DCF5BB5DCAF}"/>
          </ac:spMkLst>
        </pc:spChg>
        <pc:spChg chg="mod">
          <ac:chgData name="Jennifer Jesso" userId="cf6ad1e2-cdae-4333-bfa4-07f8d9edd6f3" providerId="ADAL" clId="{7D316271-40B2-40C0-81CD-390D106D1B5F}" dt="2021-03-02T19:21:07.218" v="818" actId="20577"/>
          <ac:spMkLst>
            <pc:docMk/>
            <pc:sldMk cId="2452332485" sldId="257"/>
            <ac:spMk id="3" creationId="{E51623A8-E20A-4139-A183-B4D1F7CCEFE5}"/>
          </ac:spMkLst>
        </pc:spChg>
        <pc:spChg chg="mod">
          <ac:chgData name="Jennifer Jesso" userId="cf6ad1e2-cdae-4333-bfa4-07f8d9edd6f3" providerId="ADAL" clId="{7D316271-40B2-40C0-81CD-390D106D1B5F}" dt="2021-03-02T19:21:12.642" v="845" actId="20577"/>
          <ac:spMkLst>
            <pc:docMk/>
            <pc:sldMk cId="2452332485" sldId="257"/>
            <ac:spMk id="5" creationId="{ED9752C3-AB75-4095-AA32-C2FC932DCA4E}"/>
          </ac:spMkLst>
        </pc:spChg>
      </pc:sldChg>
      <pc:sldChg chg="modSp mod">
        <pc:chgData name="Jennifer Jesso" userId="cf6ad1e2-cdae-4333-bfa4-07f8d9edd6f3" providerId="ADAL" clId="{7D316271-40B2-40C0-81CD-390D106D1B5F}" dt="2021-03-02T21:42:27.921" v="3680" actId="14430"/>
        <pc:sldMkLst>
          <pc:docMk/>
          <pc:sldMk cId="2385313421" sldId="258"/>
        </pc:sldMkLst>
        <pc:spChg chg="mod modVis">
          <ac:chgData name="Jennifer Jesso" userId="cf6ad1e2-cdae-4333-bfa4-07f8d9edd6f3" providerId="ADAL" clId="{7D316271-40B2-40C0-81CD-390D106D1B5F}" dt="2021-03-02T21:42:27.921" v="3680" actId="14430"/>
          <ac:spMkLst>
            <pc:docMk/>
            <pc:sldMk cId="2385313421" sldId="258"/>
            <ac:spMk id="2" creationId="{052941A9-CB3D-4D33-AB69-5DCF5BB5DCAF}"/>
          </ac:spMkLst>
        </pc:spChg>
        <pc:spChg chg="mod">
          <ac:chgData name="Jennifer Jesso" userId="cf6ad1e2-cdae-4333-bfa4-07f8d9edd6f3" providerId="ADAL" clId="{7D316271-40B2-40C0-81CD-390D106D1B5F}" dt="2021-03-02T21:39:39.673" v="3327" actId="20577"/>
          <ac:spMkLst>
            <pc:docMk/>
            <pc:sldMk cId="2385313421" sldId="258"/>
            <ac:spMk id="3" creationId="{E51623A8-E20A-4139-A183-B4D1F7CCEFE5}"/>
          </ac:spMkLst>
        </pc:spChg>
        <pc:spChg chg="mod">
          <ac:chgData name="Jennifer Jesso" userId="cf6ad1e2-cdae-4333-bfa4-07f8d9edd6f3" providerId="ADAL" clId="{7D316271-40B2-40C0-81CD-390D106D1B5F}" dt="2021-03-02T21:39:42.298" v="3337" actId="20577"/>
          <ac:spMkLst>
            <pc:docMk/>
            <pc:sldMk cId="2385313421" sldId="258"/>
            <ac:spMk id="5" creationId="{ED9752C3-AB75-4095-AA32-C2FC932DCA4E}"/>
          </ac:spMkLst>
        </pc:spChg>
      </pc:sldChg>
      <pc:sldChg chg="modSp mod">
        <pc:chgData name="Jennifer Jesso" userId="cf6ad1e2-cdae-4333-bfa4-07f8d9edd6f3" providerId="ADAL" clId="{7D316271-40B2-40C0-81CD-390D106D1B5F}" dt="2021-03-02T21:42:20.407" v="3679" actId="14430"/>
        <pc:sldMkLst>
          <pc:docMk/>
          <pc:sldMk cId="2257434372" sldId="259"/>
        </pc:sldMkLst>
        <pc:spChg chg="mod modVis">
          <ac:chgData name="Jennifer Jesso" userId="cf6ad1e2-cdae-4333-bfa4-07f8d9edd6f3" providerId="ADAL" clId="{7D316271-40B2-40C0-81CD-390D106D1B5F}" dt="2021-03-02T21:42:20.407" v="3679" actId="14430"/>
          <ac:spMkLst>
            <pc:docMk/>
            <pc:sldMk cId="2257434372" sldId="259"/>
            <ac:spMk id="2" creationId="{052941A9-CB3D-4D33-AB69-5DCF5BB5DCAF}"/>
          </ac:spMkLst>
        </pc:spChg>
        <pc:spChg chg="mod">
          <ac:chgData name="Jennifer Jesso" userId="cf6ad1e2-cdae-4333-bfa4-07f8d9edd6f3" providerId="ADAL" clId="{7D316271-40B2-40C0-81CD-390D106D1B5F}" dt="2021-03-02T21:41:06.684" v="3478" actId="27636"/>
          <ac:spMkLst>
            <pc:docMk/>
            <pc:sldMk cId="2257434372" sldId="259"/>
            <ac:spMk id="3" creationId="{E51623A8-E20A-4139-A183-B4D1F7CCEFE5}"/>
          </ac:spMkLst>
        </pc:spChg>
        <pc:spChg chg="mod">
          <ac:chgData name="Jennifer Jesso" userId="cf6ad1e2-cdae-4333-bfa4-07f8d9edd6f3" providerId="ADAL" clId="{7D316271-40B2-40C0-81CD-390D106D1B5F}" dt="2021-03-02T21:41:16.209" v="3501" actId="20577"/>
          <ac:spMkLst>
            <pc:docMk/>
            <pc:sldMk cId="2257434372" sldId="259"/>
            <ac:spMk id="5" creationId="{ED9752C3-AB75-4095-AA32-C2FC932DCA4E}"/>
          </ac:spMkLst>
        </pc:spChg>
      </pc:sldChg>
      <pc:sldChg chg="modSp mod modAnim">
        <pc:chgData name="Jennifer Jesso" userId="cf6ad1e2-cdae-4333-bfa4-07f8d9edd6f3" providerId="ADAL" clId="{7D316271-40B2-40C0-81CD-390D106D1B5F}" dt="2021-03-02T21:42:10.679" v="3678" actId="14430"/>
        <pc:sldMkLst>
          <pc:docMk/>
          <pc:sldMk cId="2069239203" sldId="260"/>
        </pc:sldMkLst>
        <pc:spChg chg="mod modVis">
          <ac:chgData name="Jennifer Jesso" userId="cf6ad1e2-cdae-4333-bfa4-07f8d9edd6f3" providerId="ADAL" clId="{7D316271-40B2-40C0-81CD-390D106D1B5F}" dt="2021-03-02T21:42:10.679" v="3678" actId="14430"/>
          <ac:spMkLst>
            <pc:docMk/>
            <pc:sldMk cId="2069239203" sldId="260"/>
            <ac:spMk id="2" creationId="{052941A9-CB3D-4D33-AB69-5DCF5BB5DCAF}"/>
          </ac:spMkLst>
        </pc:spChg>
        <pc:spChg chg="mod">
          <ac:chgData name="Jennifer Jesso" userId="cf6ad1e2-cdae-4333-bfa4-07f8d9edd6f3" providerId="ADAL" clId="{7D316271-40B2-40C0-81CD-390D106D1B5F}" dt="2021-03-02T21:41:54.661" v="3648" actId="20577"/>
          <ac:spMkLst>
            <pc:docMk/>
            <pc:sldMk cId="2069239203" sldId="260"/>
            <ac:spMk id="3" creationId="{E51623A8-E20A-4139-A183-B4D1F7CCEFE5}"/>
          </ac:spMkLst>
        </pc:spChg>
        <pc:spChg chg="mod">
          <ac:chgData name="Jennifer Jesso" userId="cf6ad1e2-cdae-4333-bfa4-07f8d9edd6f3" providerId="ADAL" clId="{7D316271-40B2-40C0-81CD-390D106D1B5F}" dt="2021-03-02T21:42:06.840" v="3677" actId="20577"/>
          <ac:spMkLst>
            <pc:docMk/>
            <pc:sldMk cId="2069239203" sldId="260"/>
            <ac:spMk id="5" creationId="{ED9752C3-AB75-4095-AA32-C2FC932DCA4E}"/>
          </ac:spMkLst>
        </pc:spChg>
      </pc:sldChg>
      <pc:sldChg chg="modSp mod modAnim">
        <pc:chgData name="Jennifer Jesso" userId="cf6ad1e2-cdae-4333-bfa4-07f8d9edd6f3" providerId="ADAL" clId="{7D316271-40B2-40C0-81CD-390D106D1B5F}" dt="2021-03-02T21:36:18.609" v="3241" actId="20577"/>
        <pc:sldMkLst>
          <pc:docMk/>
          <pc:sldMk cId="357608947" sldId="261"/>
        </pc:sldMkLst>
        <pc:spChg chg="mod modVis">
          <ac:chgData name="Jennifer Jesso" userId="cf6ad1e2-cdae-4333-bfa4-07f8d9edd6f3" providerId="ADAL" clId="{7D316271-40B2-40C0-81CD-390D106D1B5F}" dt="2021-03-02T21:35:58.520" v="3237" actId="14430"/>
          <ac:spMkLst>
            <pc:docMk/>
            <pc:sldMk cId="357608947" sldId="261"/>
            <ac:spMk id="2" creationId="{052941A9-CB3D-4D33-AB69-5DCF5BB5DCAF}"/>
          </ac:spMkLst>
        </pc:spChg>
        <pc:spChg chg="mod">
          <ac:chgData name="Jennifer Jesso" userId="cf6ad1e2-cdae-4333-bfa4-07f8d9edd6f3" providerId="ADAL" clId="{7D316271-40B2-40C0-81CD-390D106D1B5F}" dt="2021-03-02T21:36:18.609" v="3241" actId="20577"/>
          <ac:spMkLst>
            <pc:docMk/>
            <pc:sldMk cId="357608947" sldId="261"/>
            <ac:spMk id="3" creationId="{E51623A8-E20A-4139-A183-B4D1F7CCEFE5}"/>
          </ac:spMkLst>
        </pc:spChg>
        <pc:spChg chg="mod">
          <ac:chgData name="Jennifer Jesso" userId="cf6ad1e2-cdae-4333-bfa4-07f8d9edd6f3" providerId="ADAL" clId="{7D316271-40B2-40C0-81CD-390D106D1B5F}" dt="2021-03-02T21:35:53.490" v="3236" actId="20577"/>
          <ac:spMkLst>
            <pc:docMk/>
            <pc:sldMk cId="357608947" sldId="261"/>
            <ac:spMk id="5" creationId="{ED9752C3-AB75-4095-AA32-C2FC932DCA4E}"/>
          </ac:spMkLst>
        </pc:spChg>
      </pc:sldChg>
      <pc:sldChg chg="modSp mod">
        <pc:chgData name="Jennifer Jesso" userId="cf6ad1e2-cdae-4333-bfa4-07f8d9edd6f3" providerId="ADAL" clId="{7D316271-40B2-40C0-81CD-390D106D1B5F}" dt="2021-03-02T19:11:10.816" v="160" actId="14430"/>
        <pc:sldMkLst>
          <pc:docMk/>
          <pc:sldMk cId="3517091332" sldId="262"/>
        </pc:sldMkLst>
        <pc:spChg chg="mod modVis">
          <ac:chgData name="Jennifer Jesso" userId="cf6ad1e2-cdae-4333-bfa4-07f8d9edd6f3" providerId="ADAL" clId="{7D316271-40B2-40C0-81CD-390D106D1B5F}" dt="2021-03-02T19:11:10.816" v="160" actId="14430"/>
          <ac:spMkLst>
            <pc:docMk/>
            <pc:sldMk cId="3517091332" sldId="262"/>
            <ac:spMk id="2" creationId="{052941A9-CB3D-4D33-AB69-5DCF5BB5DCAF}"/>
          </ac:spMkLst>
        </pc:spChg>
        <pc:spChg chg="mod">
          <ac:chgData name="Jennifer Jesso" userId="cf6ad1e2-cdae-4333-bfa4-07f8d9edd6f3" providerId="ADAL" clId="{7D316271-40B2-40C0-81CD-390D106D1B5F}" dt="2021-03-02T19:10:52.114" v="139" actId="20577"/>
          <ac:spMkLst>
            <pc:docMk/>
            <pc:sldMk cId="3517091332" sldId="262"/>
            <ac:spMk id="3" creationId="{E51623A8-E20A-4139-A183-B4D1F7CCEFE5}"/>
          </ac:spMkLst>
        </pc:spChg>
        <pc:spChg chg="mod">
          <ac:chgData name="Jennifer Jesso" userId="cf6ad1e2-cdae-4333-bfa4-07f8d9edd6f3" providerId="ADAL" clId="{7D316271-40B2-40C0-81CD-390D106D1B5F}" dt="2021-03-02T19:10:57.842" v="159" actId="20577"/>
          <ac:spMkLst>
            <pc:docMk/>
            <pc:sldMk cId="3517091332" sldId="262"/>
            <ac:spMk id="5" creationId="{ED9752C3-AB75-4095-AA32-C2FC932DCA4E}"/>
          </ac:spMkLst>
        </pc:spChg>
      </pc:sldChg>
      <pc:sldChg chg="modSp mod modAnim">
        <pc:chgData name="Jennifer Jesso" userId="cf6ad1e2-cdae-4333-bfa4-07f8d9edd6f3" providerId="ADAL" clId="{7D316271-40B2-40C0-81CD-390D106D1B5F}" dt="2021-03-02T19:18:19.371" v="622" actId="14430"/>
        <pc:sldMkLst>
          <pc:docMk/>
          <pc:sldMk cId="4108616079" sldId="263"/>
        </pc:sldMkLst>
        <pc:spChg chg="mod modVis">
          <ac:chgData name="Jennifer Jesso" userId="cf6ad1e2-cdae-4333-bfa4-07f8d9edd6f3" providerId="ADAL" clId="{7D316271-40B2-40C0-81CD-390D106D1B5F}" dt="2021-03-02T19:18:19.371" v="622" actId="14430"/>
          <ac:spMkLst>
            <pc:docMk/>
            <pc:sldMk cId="4108616079" sldId="263"/>
            <ac:spMk id="2" creationId="{052941A9-CB3D-4D33-AB69-5DCF5BB5DCAF}"/>
          </ac:spMkLst>
        </pc:spChg>
        <pc:spChg chg="mod">
          <ac:chgData name="Jennifer Jesso" userId="cf6ad1e2-cdae-4333-bfa4-07f8d9edd6f3" providerId="ADAL" clId="{7D316271-40B2-40C0-81CD-390D106D1B5F}" dt="2021-03-02T19:18:04.101" v="592" actId="20577"/>
          <ac:spMkLst>
            <pc:docMk/>
            <pc:sldMk cId="4108616079" sldId="263"/>
            <ac:spMk id="3" creationId="{E51623A8-E20A-4139-A183-B4D1F7CCEFE5}"/>
          </ac:spMkLst>
        </pc:spChg>
        <pc:spChg chg="mod">
          <ac:chgData name="Jennifer Jesso" userId="cf6ad1e2-cdae-4333-bfa4-07f8d9edd6f3" providerId="ADAL" clId="{7D316271-40B2-40C0-81CD-390D106D1B5F}" dt="2021-03-02T19:18:15.427" v="621" actId="20577"/>
          <ac:spMkLst>
            <pc:docMk/>
            <pc:sldMk cId="4108616079" sldId="263"/>
            <ac:spMk id="5" creationId="{ED9752C3-AB75-4095-AA32-C2FC932DCA4E}"/>
          </ac:spMkLst>
        </pc:spChg>
      </pc:sldChg>
      <pc:sldChg chg="modSp mod">
        <pc:chgData name="Jennifer Jesso" userId="cf6ad1e2-cdae-4333-bfa4-07f8d9edd6f3" providerId="ADAL" clId="{7D316271-40B2-40C0-81CD-390D106D1B5F}" dt="2021-03-02T19:17:05.603" v="466" actId="14430"/>
        <pc:sldMkLst>
          <pc:docMk/>
          <pc:sldMk cId="1409086065" sldId="264"/>
        </pc:sldMkLst>
        <pc:spChg chg="mod modVis">
          <ac:chgData name="Jennifer Jesso" userId="cf6ad1e2-cdae-4333-bfa4-07f8d9edd6f3" providerId="ADAL" clId="{7D316271-40B2-40C0-81CD-390D106D1B5F}" dt="2021-03-02T19:17:05.603" v="466" actId="14430"/>
          <ac:spMkLst>
            <pc:docMk/>
            <pc:sldMk cId="1409086065" sldId="264"/>
            <ac:spMk id="2" creationId="{052941A9-CB3D-4D33-AB69-5DCF5BB5DCAF}"/>
          </ac:spMkLst>
        </pc:spChg>
        <pc:spChg chg="mod">
          <ac:chgData name="Jennifer Jesso" userId="cf6ad1e2-cdae-4333-bfa4-07f8d9edd6f3" providerId="ADAL" clId="{7D316271-40B2-40C0-81CD-390D106D1B5F}" dt="2021-03-02T19:16:58.765" v="459" actId="20577"/>
          <ac:spMkLst>
            <pc:docMk/>
            <pc:sldMk cId="1409086065" sldId="264"/>
            <ac:spMk id="3" creationId="{E51623A8-E20A-4139-A183-B4D1F7CCEFE5}"/>
          </ac:spMkLst>
        </pc:spChg>
        <pc:spChg chg="mod">
          <ac:chgData name="Jennifer Jesso" userId="cf6ad1e2-cdae-4333-bfa4-07f8d9edd6f3" providerId="ADAL" clId="{7D316271-40B2-40C0-81CD-390D106D1B5F}" dt="2021-03-02T19:17:01.641" v="465" actId="20577"/>
          <ac:spMkLst>
            <pc:docMk/>
            <pc:sldMk cId="1409086065" sldId="264"/>
            <ac:spMk id="5" creationId="{ED9752C3-AB75-4095-AA32-C2FC932DCA4E}"/>
          </ac:spMkLst>
        </pc:spChg>
      </pc:sldChg>
      <pc:sldChg chg="modSp mod">
        <pc:chgData name="Jennifer Jesso" userId="cf6ad1e2-cdae-4333-bfa4-07f8d9edd6f3" providerId="ADAL" clId="{7D316271-40B2-40C0-81CD-390D106D1B5F}" dt="2021-03-02T21:33:25.023" v="3142" actId="14430"/>
        <pc:sldMkLst>
          <pc:docMk/>
          <pc:sldMk cId="2768164357" sldId="265"/>
        </pc:sldMkLst>
        <pc:spChg chg="mod modVis">
          <ac:chgData name="Jennifer Jesso" userId="cf6ad1e2-cdae-4333-bfa4-07f8d9edd6f3" providerId="ADAL" clId="{7D316271-40B2-40C0-81CD-390D106D1B5F}" dt="2021-03-02T21:33:25.023" v="3142" actId="14430"/>
          <ac:spMkLst>
            <pc:docMk/>
            <pc:sldMk cId="2768164357" sldId="265"/>
            <ac:spMk id="2" creationId="{052941A9-CB3D-4D33-AB69-5DCF5BB5DCAF}"/>
          </ac:spMkLst>
        </pc:spChg>
        <pc:spChg chg="mod">
          <ac:chgData name="Jennifer Jesso" userId="cf6ad1e2-cdae-4333-bfa4-07f8d9edd6f3" providerId="ADAL" clId="{7D316271-40B2-40C0-81CD-390D106D1B5F}" dt="2021-03-02T21:33:01.750" v="3105" actId="20577"/>
          <ac:spMkLst>
            <pc:docMk/>
            <pc:sldMk cId="2768164357" sldId="265"/>
            <ac:spMk id="3" creationId="{E51623A8-E20A-4139-A183-B4D1F7CCEFE5}"/>
          </ac:spMkLst>
        </pc:spChg>
        <pc:spChg chg="mod">
          <ac:chgData name="Jennifer Jesso" userId="cf6ad1e2-cdae-4333-bfa4-07f8d9edd6f3" providerId="ADAL" clId="{7D316271-40B2-40C0-81CD-390D106D1B5F}" dt="2021-03-02T21:33:08.590" v="3141" actId="20577"/>
          <ac:spMkLst>
            <pc:docMk/>
            <pc:sldMk cId="2768164357" sldId="265"/>
            <ac:spMk id="5" creationId="{ED9752C3-AB75-4095-AA32-C2FC932DCA4E}"/>
          </ac:spMkLst>
        </pc:spChg>
      </pc:sldChg>
      <pc:sldChg chg="modSp mod">
        <pc:chgData name="Jennifer Jesso" userId="cf6ad1e2-cdae-4333-bfa4-07f8d9edd6f3" providerId="ADAL" clId="{7D316271-40B2-40C0-81CD-390D106D1B5F}" dt="2021-03-02T21:30:12.204" v="3059" actId="14430"/>
        <pc:sldMkLst>
          <pc:docMk/>
          <pc:sldMk cId="4006589304" sldId="266"/>
        </pc:sldMkLst>
        <pc:spChg chg="mod modVis">
          <ac:chgData name="Jennifer Jesso" userId="cf6ad1e2-cdae-4333-bfa4-07f8d9edd6f3" providerId="ADAL" clId="{7D316271-40B2-40C0-81CD-390D106D1B5F}" dt="2021-03-02T21:30:12.204" v="3059" actId="14430"/>
          <ac:spMkLst>
            <pc:docMk/>
            <pc:sldMk cId="4006589304" sldId="266"/>
            <ac:spMk id="2" creationId="{052941A9-CB3D-4D33-AB69-5DCF5BB5DCAF}"/>
          </ac:spMkLst>
        </pc:spChg>
        <pc:spChg chg="mod">
          <ac:chgData name="Jennifer Jesso" userId="cf6ad1e2-cdae-4333-bfa4-07f8d9edd6f3" providerId="ADAL" clId="{7D316271-40B2-40C0-81CD-390D106D1B5F}" dt="2021-03-02T21:29:56.258" v="3025" actId="20577"/>
          <ac:spMkLst>
            <pc:docMk/>
            <pc:sldMk cId="4006589304" sldId="266"/>
            <ac:spMk id="3" creationId="{E51623A8-E20A-4139-A183-B4D1F7CCEFE5}"/>
          </ac:spMkLst>
        </pc:spChg>
        <pc:spChg chg="mod">
          <ac:chgData name="Jennifer Jesso" userId="cf6ad1e2-cdae-4333-bfa4-07f8d9edd6f3" providerId="ADAL" clId="{7D316271-40B2-40C0-81CD-390D106D1B5F}" dt="2021-03-02T21:30:05.036" v="3058" actId="20577"/>
          <ac:spMkLst>
            <pc:docMk/>
            <pc:sldMk cId="4006589304" sldId="266"/>
            <ac:spMk id="5" creationId="{ED9752C3-AB75-4095-AA32-C2FC932DCA4E}"/>
          </ac:spMkLst>
        </pc:spChg>
      </pc:sldChg>
      <pc:sldChg chg="modSp mod">
        <pc:chgData name="Jennifer Jesso" userId="cf6ad1e2-cdae-4333-bfa4-07f8d9edd6f3" providerId="ADAL" clId="{7D316271-40B2-40C0-81CD-390D106D1B5F}" dt="2021-03-02T21:28:57.691" v="2954" actId="27636"/>
        <pc:sldMkLst>
          <pc:docMk/>
          <pc:sldMk cId="1385909176" sldId="267"/>
        </pc:sldMkLst>
        <pc:spChg chg="mod modVis">
          <ac:chgData name="Jennifer Jesso" userId="cf6ad1e2-cdae-4333-bfa4-07f8d9edd6f3" providerId="ADAL" clId="{7D316271-40B2-40C0-81CD-390D106D1B5F}" dt="2021-03-02T19:15:32.075" v="404" actId="14430"/>
          <ac:spMkLst>
            <pc:docMk/>
            <pc:sldMk cId="1385909176" sldId="267"/>
            <ac:spMk id="2" creationId="{052941A9-CB3D-4D33-AB69-5DCF5BB5DCAF}"/>
          </ac:spMkLst>
        </pc:spChg>
        <pc:spChg chg="mod">
          <ac:chgData name="Jennifer Jesso" userId="cf6ad1e2-cdae-4333-bfa4-07f8d9edd6f3" providerId="ADAL" clId="{7D316271-40B2-40C0-81CD-390D106D1B5F}" dt="2021-03-02T21:28:57.691" v="2954" actId="27636"/>
          <ac:spMkLst>
            <pc:docMk/>
            <pc:sldMk cId="1385909176" sldId="267"/>
            <ac:spMk id="3" creationId="{E51623A8-E20A-4139-A183-B4D1F7CCEFE5}"/>
          </ac:spMkLst>
        </pc:spChg>
        <pc:spChg chg="mod">
          <ac:chgData name="Jennifer Jesso" userId="cf6ad1e2-cdae-4333-bfa4-07f8d9edd6f3" providerId="ADAL" clId="{7D316271-40B2-40C0-81CD-390D106D1B5F}" dt="2021-03-02T19:15:22.143" v="403" actId="20577"/>
          <ac:spMkLst>
            <pc:docMk/>
            <pc:sldMk cId="1385909176" sldId="267"/>
            <ac:spMk id="5" creationId="{ED9752C3-AB75-4095-AA32-C2FC932DCA4E}"/>
          </ac:spMkLst>
        </pc:spChg>
      </pc:sldChg>
      <pc:sldChg chg="modSp mod">
        <pc:chgData name="Jennifer Jesso" userId="cf6ad1e2-cdae-4333-bfa4-07f8d9edd6f3" providerId="ADAL" clId="{7D316271-40B2-40C0-81CD-390D106D1B5F}" dt="2021-03-02T19:20:28.755" v="708" actId="14430"/>
        <pc:sldMkLst>
          <pc:docMk/>
          <pc:sldMk cId="4101595239" sldId="268"/>
        </pc:sldMkLst>
        <pc:spChg chg="mod modVis">
          <ac:chgData name="Jennifer Jesso" userId="cf6ad1e2-cdae-4333-bfa4-07f8d9edd6f3" providerId="ADAL" clId="{7D316271-40B2-40C0-81CD-390D106D1B5F}" dt="2021-03-02T19:20:28.755" v="708" actId="14430"/>
          <ac:spMkLst>
            <pc:docMk/>
            <pc:sldMk cId="4101595239" sldId="268"/>
            <ac:spMk id="2" creationId="{052941A9-CB3D-4D33-AB69-5DCF5BB5DCAF}"/>
          </ac:spMkLst>
        </pc:spChg>
        <pc:spChg chg="mod">
          <ac:chgData name="Jennifer Jesso" userId="cf6ad1e2-cdae-4333-bfa4-07f8d9edd6f3" providerId="ADAL" clId="{7D316271-40B2-40C0-81CD-390D106D1B5F}" dt="2021-03-02T19:20:08.653" v="671" actId="20577"/>
          <ac:spMkLst>
            <pc:docMk/>
            <pc:sldMk cId="4101595239" sldId="268"/>
            <ac:spMk id="3" creationId="{E51623A8-E20A-4139-A183-B4D1F7CCEFE5}"/>
          </ac:spMkLst>
        </pc:spChg>
        <pc:spChg chg="mod">
          <ac:chgData name="Jennifer Jesso" userId="cf6ad1e2-cdae-4333-bfa4-07f8d9edd6f3" providerId="ADAL" clId="{7D316271-40B2-40C0-81CD-390D106D1B5F}" dt="2021-03-02T19:20:16.526" v="707" actId="20577"/>
          <ac:spMkLst>
            <pc:docMk/>
            <pc:sldMk cId="4101595239" sldId="268"/>
            <ac:spMk id="5" creationId="{ED9752C3-AB75-4095-AA32-C2FC932DCA4E}"/>
          </ac:spMkLst>
        </pc:spChg>
      </pc:sldChg>
      <pc:sldChg chg="modSp mod modAnim">
        <pc:chgData name="Jennifer Jesso" userId="cf6ad1e2-cdae-4333-bfa4-07f8d9edd6f3" providerId="ADAL" clId="{7D316271-40B2-40C0-81CD-390D106D1B5F}" dt="2021-03-02T19:12:58.182" v="316" actId="14430"/>
        <pc:sldMkLst>
          <pc:docMk/>
          <pc:sldMk cId="2960423361" sldId="269"/>
        </pc:sldMkLst>
        <pc:spChg chg="mod modVis">
          <ac:chgData name="Jennifer Jesso" userId="cf6ad1e2-cdae-4333-bfa4-07f8d9edd6f3" providerId="ADAL" clId="{7D316271-40B2-40C0-81CD-390D106D1B5F}" dt="2021-03-02T19:12:58.182" v="316" actId="14430"/>
          <ac:spMkLst>
            <pc:docMk/>
            <pc:sldMk cId="2960423361" sldId="269"/>
            <ac:spMk id="2" creationId="{052941A9-CB3D-4D33-AB69-5DCF5BB5DCAF}"/>
          </ac:spMkLst>
        </pc:spChg>
        <pc:spChg chg="mod">
          <ac:chgData name="Jennifer Jesso" userId="cf6ad1e2-cdae-4333-bfa4-07f8d9edd6f3" providerId="ADAL" clId="{7D316271-40B2-40C0-81CD-390D106D1B5F}" dt="2021-03-02T19:12:21.761" v="256" actId="20577"/>
          <ac:spMkLst>
            <pc:docMk/>
            <pc:sldMk cId="2960423361" sldId="269"/>
            <ac:spMk id="3" creationId="{E51623A8-E20A-4139-A183-B4D1F7CCEFE5}"/>
          </ac:spMkLst>
        </pc:spChg>
        <pc:spChg chg="mod">
          <ac:chgData name="Jennifer Jesso" userId="cf6ad1e2-cdae-4333-bfa4-07f8d9edd6f3" providerId="ADAL" clId="{7D316271-40B2-40C0-81CD-390D106D1B5F}" dt="2021-03-02T19:12:53.078" v="315" actId="20577"/>
          <ac:spMkLst>
            <pc:docMk/>
            <pc:sldMk cId="2960423361" sldId="269"/>
            <ac:spMk id="5" creationId="{ED9752C3-AB75-4095-AA32-C2FC932DCA4E}"/>
          </ac:spMkLst>
        </pc:spChg>
      </pc:sldChg>
      <pc:sldChg chg="modSp mod modAnim">
        <pc:chgData name="Jennifer Jesso" userId="cf6ad1e2-cdae-4333-bfa4-07f8d9edd6f3" providerId="ADAL" clId="{7D316271-40B2-40C0-81CD-390D106D1B5F}" dt="2021-03-02T21:28:38.499" v="2952" actId="14430"/>
        <pc:sldMkLst>
          <pc:docMk/>
          <pc:sldMk cId="2063359246" sldId="270"/>
        </pc:sldMkLst>
        <pc:spChg chg="mod modVis">
          <ac:chgData name="Jennifer Jesso" userId="cf6ad1e2-cdae-4333-bfa4-07f8d9edd6f3" providerId="ADAL" clId="{7D316271-40B2-40C0-81CD-390D106D1B5F}" dt="2021-03-02T21:28:38.499" v="2952" actId="14430"/>
          <ac:spMkLst>
            <pc:docMk/>
            <pc:sldMk cId="2063359246" sldId="270"/>
            <ac:spMk id="2" creationId="{052941A9-CB3D-4D33-AB69-5DCF5BB5DCAF}"/>
          </ac:spMkLst>
        </pc:spChg>
        <pc:spChg chg="mod">
          <ac:chgData name="Jennifer Jesso" userId="cf6ad1e2-cdae-4333-bfa4-07f8d9edd6f3" providerId="ADAL" clId="{7D316271-40B2-40C0-81CD-390D106D1B5F}" dt="2021-03-02T21:28:12.944" v="2880" actId="20577"/>
          <ac:spMkLst>
            <pc:docMk/>
            <pc:sldMk cId="2063359246" sldId="270"/>
            <ac:spMk id="3" creationId="{E51623A8-E20A-4139-A183-B4D1F7CCEFE5}"/>
          </ac:spMkLst>
        </pc:spChg>
        <pc:spChg chg="mod">
          <ac:chgData name="Jennifer Jesso" userId="cf6ad1e2-cdae-4333-bfa4-07f8d9edd6f3" providerId="ADAL" clId="{7D316271-40B2-40C0-81CD-390D106D1B5F}" dt="2021-03-02T21:28:33.403" v="2951" actId="20577"/>
          <ac:spMkLst>
            <pc:docMk/>
            <pc:sldMk cId="2063359246" sldId="270"/>
            <ac:spMk id="5" creationId="{ED9752C3-AB75-4095-AA32-C2FC932DCA4E}"/>
          </ac:spMkLst>
        </pc:spChg>
      </pc:sldChg>
      <pc:sldChg chg="modSp mod">
        <pc:chgData name="Jennifer Jesso" userId="cf6ad1e2-cdae-4333-bfa4-07f8d9edd6f3" providerId="ADAL" clId="{7D316271-40B2-40C0-81CD-390D106D1B5F}" dt="2021-03-02T19:35:39.560" v="1459" actId="14430"/>
        <pc:sldMkLst>
          <pc:docMk/>
          <pc:sldMk cId="3260929278" sldId="271"/>
        </pc:sldMkLst>
        <pc:spChg chg="mod modVis">
          <ac:chgData name="Jennifer Jesso" userId="cf6ad1e2-cdae-4333-bfa4-07f8d9edd6f3" providerId="ADAL" clId="{7D316271-40B2-40C0-81CD-390D106D1B5F}" dt="2021-03-02T19:35:39.560" v="1459" actId="14430"/>
          <ac:spMkLst>
            <pc:docMk/>
            <pc:sldMk cId="3260929278" sldId="271"/>
            <ac:spMk id="2" creationId="{052941A9-CB3D-4D33-AB69-5DCF5BB5DCAF}"/>
          </ac:spMkLst>
        </pc:spChg>
        <pc:spChg chg="mod">
          <ac:chgData name="Jennifer Jesso" userId="cf6ad1e2-cdae-4333-bfa4-07f8d9edd6f3" providerId="ADAL" clId="{7D316271-40B2-40C0-81CD-390D106D1B5F}" dt="2021-03-02T19:35:30.026" v="1443" actId="20577"/>
          <ac:spMkLst>
            <pc:docMk/>
            <pc:sldMk cId="3260929278" sldId="271"/>
            <ac:spMk id="3" creationId="{E51623A8-E20A-4139-A183-B4D1F7CCEFE5}"/>
          </ac:spMkLst>
        </pc:spChg>
        <pc:spChg chg="mod">
          <ac:chgData name="Jennifer Jesso" userId="cf6ad1e2-cdae-4333-bfa4-07f8d9edd6f3" providerId="ADAL" clId="{7D316271-40B2-40C0-81CD-390D106D1B5F}" dt="2021-03-02T19:35:34.848" v="1458" actId="20577"/>
          <ac:spMkLst>
            <pc:docMk/>
            <pc:sldMk cId="3260929278" sldId="271"/>
            <ac:spMk id="5" creationId="{ED9752C3-AB75-4095-AA32-C2FC932DCA4E}"/>
          </ac:spMkLst>
        </pc:spChg>
      </pc:sldChg>
      <pc:sldChg chg="modSp mod">
        <pc:chgData name="Jennifer Jesso" userId="cf6ad1e2-cdae-4333-bfa4-07f8d9edd6f3" providerId="ADAL" clId="{7D316271-40B2-40C0-81CD-390D106D1B5F}" dt="2021-03-02T19:27:32.283" v="1016" actId="14430"/>
        <pc:sldMkLst>
          <pc:docMk/>
          <pc:sldMk cId="757392153" sldId="272"/>
        </pc:sldMkLst>
        <pc:spChg chg="mod modVis">
          <ac:chgData name="Jennifer Jesso" userId="cf6ad1e2-cdae-4333-bfa4-07f8d9edd6f3" providerId="ADAL" clId="{7D316271-40B2-40C0-81CD-390D106D1B5F}" dt="2021-03-02T19:27:32.283" v="1016" actId="14430"/>
          <ac:spMkLst>
            <pc:docMk/>
            <pc:sldMk cId="757392153" sldId="272"/>
            <ac:spMk id="2" creationId="{052941A9-CB3D-4D33-AB69-5DCF5BB5DCAF}"/>
          </ac:spMkLst>
        </pc:spChg>
        <pc:spChg chg="mod">
          <ac:chgData name="Jennifer Jesso" userId="cf6ad1e2-cdae-4333-bfa4-07f8d9edd6f3" providerId="ADAL" clId="{7D316271-40B2-40C0-81CD-390D106D1B5F}" dt="2021-03-02T19:27:20.258" v="993" actId="20577"/>
          <ac:spMkLst>
            <pc:docMk/>
            <pc:sldMk cId="757392153" sldId="272"/>
            <ac:spMk id="3" creationId="{E51623A8-E20A-4139-A183-B4D1F7CCEFE5}"/>
          </ac:spMkLst>
        </pc:spChg>
        <pc:spChg chg="mod">
          <ac:chgData name="Jennifer Jesso" userId="cf6ad1e2-cdae-4333-bfa4-07f8d9edd6f3" providerId="ADAL" clId="{7D316271-40B2-40C0-81CD-390D106D1B5F}" dt="2021-03-02T19:27:28.982" v="1015" actId="20577"/>
          <ac:spMkLst>
            <pc:docMk/>
            <pc:sldMk cId="757392153" sldId="272"/>
            <ac:spMk id="5" creationId="{ED9752C3-AB75-4095-AA32-C2FC932DCA4E}"/>
          </ac:spMkLst>
        </pc:spChg>
      </pc:sldChg>
      <pc:sldChg chg="modSp mod modAnim">
        <pc:chgData name="Jennifer Jesso" userId="cf6ad1e2-cdae-4333-bfa4-07f8d9edd6f3" providerId="ADAL" clId="{7D316271-40B2-40C0-81CD-390D106D1B5F}" dt="2021-03-02T19:31:58.420" v="1186" actId="14430"/>
        <pc:sldMkLst>
          <pc:docMk/>
          <pc:sldMk cId="216597093" sldId="273"/>
        </pc:sldMkLst>
        <pc:spChg chg="mod modVis">
          <ac:chgData name="Jennifer Jesso" userId="cf6ad1e2-cdae-4333-bfa4-07f8d9edd6f3" providerId="ADAL" clId="{7D316271-40B2-40C0-81CD-390D106D1B5F}" dt="2021-03-02T19:31:58.420" v="1186" actId="14430"/>
          <ac:spMkLst>
            <pc:docMk/>
            <pc:sldMk cId="216597093" sldId="273"/>
            <ac:spMk id="2" creationId="{052941A9-CB3D-4D33-AB69-5DCF5BB5DCAF}"/>
          </ac:spMkLst>
        </pc:spChg>
        <pc:spChg chg="mod">
          <ac:chgData name="Jennifer Jesso" userId="cf6ad1e2-cdae-4333-bfa4-07f8d9edd6f3" providerId="ADAL" clId="{7D316271-40B2-40C0-81CD-390D106D1B5F}" dt="2021-03-02T19:31:32.433" v="1111" actId="20577"/>
          <ac:spMkLst>
            <pc:docMk/>
            <pc:sldMk cId="216597093" sldId="273"/>
            <ac:spMk id="3" creationId="{E51623A8-E20A-4139-A183-B4D1F7CCEFE5}"/>
          </ac:spMkLst>
        </pc:spChg>
        <pc:spChg chg="mod">
          <ac:chgData name="Jennifer Jesso" userId="cf6ad1e2-cdae-4333-bfa4-07f8d9edd6f3" providerId="ADAL" clId="{7D316271-40B2-40C0-81CD-390D106D1B5F}" dt="2021-03-02T19:31:53.380" v="1185" actId="20577"/>
          <ac:spMkLst>
            <pc:docMk/>
            <pc:sldMk cId="216597093" sldId="273"/>
            <ac:spMk id="5" creationId="{ED9752C3-AB75-4095-AA32-C2FC932DCA4E}"/>
          </ac:spMkLst>
        </pc:spChg>
      </pc:sldChg>
      <pc:sldChg chg="modSp mod modAnim">
        <pc:chgData name="Jennifer Jesso" userId="cf6ad1e2-cdae-4333-bfa4-07f8d9edd6f3" providerId="ADAL" clId="{7D316271-40B2-40C0-81CD-390D106D1B5F}" dt="2021-03-02T19:37:55.062" v="1650" actId="20577"/>
        <pc:sldMkLst>
          <pc:docMk/>
          <pc:sldMk cId="1480845171" sldId="274"/>
        </pc:sldMkLst>
        <pc:spChg chg="mod modVis">
          <ac:chgData name="Jennifer Jesso" userId="cf6ad1e2-cdae-4333-bfa4-07f8d9edd6f3" providerId="ADAL" clId="{7D316271-40B2-40C0-81CD-390D106D1B5F}" dt="2021-03-02T19:32:51.218" v="1336" actId="14430"/>
          <ac:spMkLst>
            <pc:docMk/>
            <pc:sldMk cId="1480845171" sldId="274"/>
            <ac:spMk id="2" creationId="{052941A9-CB3D-4D33-AB69-5DCF5BB5DCAF}"/>
          </ac:spMkLst>
        </pc:spChg>
        <pc:spChg chg="mod">
          <ac:chgData name="Jennifer Jesso" userId="cf6ad1e2-cdae-4333-bfa4-07f8d9edd6f3" providerId="ADAL" clId="{7D316271-40B2-40C0-81CD-390D106D1B5F}" dt="2021-03-02T19:37:55.062" v="1650" actId="20577"/>
          <ac:spMkLst>
            <pc:docMk/>
            <pc:sldMk cId="1480845171" sldId="274"/>
            <ac:spMk id="3" creationId="{E51623A8-E20A-4139-A183-B4D1F7CCEFE5}"/>
          </ac:spMkLst>
        </pc:spChg>
        <pc:spChg chg="mod">
          <ac:chgData name="Jennifer Jesso" userId="cf6ad1e2-cdae-4333-bfa4-07f8d9edd6f3" providerId="ADAL" clId="{7D316271-40B2-40C0-81CD-390D106D1B5F}" dt="2021-03-02T19:37:36.443" v="1604" actId="20577"/>
          <ac:spMkLst>
            <pc:docMk/>
            <pc:sldMk cId="1480845171" sldId="274"/>
            <ac:spMk id="5" creationId="{ED9752C3-AB75-4095-AA32-C2FC932DCA4E}"/>
          </ac:spMkLst>
        </pc:spChg>
      </pc:sldChg>
      <pc:sldChg chg="modSp mod">
        <pc:chgData name="Jennifer Jesso" userId="cf6ad1e2-cdae-4333-bfa4-07f8d9edd6f3" providerId="ADAL" clId="{7D316271-40B2-40C0-81CD-390D106D1B5F}" dt="2021-03-02T19:56:39.519" v="1755" actId="14430"/>
        <pc:sldMkLst>
          <pc:docMk/>
          <pc:sldMk cId="4202124393" sldId="275"/>
        </pc:sldMkLst>
        <pc:spChg chg="mod modVis">
          <ac:chgData name="Jennifer Jesso" userId="cf6ad1e2-cdae-4333-bfa4-07f8d9edd6f3" providerId="ADAL" clId="{7D316271-40B2-40C0-81CD-390D106D1B5F}" dt="2021-03-02T19:56:39.519" v="1755" actId="14430"/>
          <ac:spMkLst>
            <pc:docMk/>
            <pc:sldMk cId="4202124393" sldId="275"/>
            <ac:spMk id="2" creationId="{052941A9-CB3D-4D33-AB69-5DCF5BB5DCAF}"/>
          </ac:spMkLst>
        </pc:spChg>
        <pc:spChg chg="mod">
          <ac:chgData name="Jennifer Jesso" userId="cf6ad1e2-cdae-4333-bfa4-07f8d9edd6f3" providerId="ADAL" clId="{7D316271-40B2-40C0-81CD-390D106D1B5F}" dt="2021-03-02T19:56:29.233" v="1727" actId="20577"/>
          <ac:spMkLst>
            <pc:docMk/>
            <pc:sldMk cId="4202124393" sldId="275"/>
            <ac:spMk id="3" creationId="{E51623A8-E20A-4139-A183-B4D1F7CCEFE5}"/>
          </ac:spMkLst>
        </pc:spChg>
        <pc:spChg chg="mod">
          <ac:chgData name="Jennifer Jesso" userId="cf6ad1e2-cdae-4333-bfa4-07f8d9edd6f3" providerId="ADAL" clId="{7D316271-40B2-40C0-81CD-390D106D1B5F}" dt="2021-03-02T19:56:35.925" v="1754" actId="20577"/>
          <ac:spMkLst>
            <pc:docMk/>
            <pc:sldMk cId="4202124393" sldId="275"/>
            <ac:spMk id="5" creationId="{ED9752C3-AB75-4095-AA32-C2FC932DCA4E}"/>
          </ac:spMkLst>
        </pc:spChg>
      </pc:sldChg>
      <pc:sldChg chg="modSp mod">
        <pc:chgData name="Jennifer Jesso" userId="cf6ad1e2-cdae-4333-bfa4-07f8d9edd6f3" providerId="ADAL" clId="{7D316271-40B2-40C0-81CD-390D106D1B5F}" dt="2021-03-02T19:57:58.138" v="1851" actId="20577"/>
        <pc:sldMkLst>
          <pc:docMk/>
          <pc:sldMk cId="3944984001" sldId="276"/>
        </pc:sldMkLst>
        <pc:spChg chg="mod modVis">
          <ac:chgData name="Jennifer Jesso" userId="cf6ad1e2-cdae-4333-bfa4-07f8d9edd6f3" providerId="ADAL" clId="{7D316271-40B2-40C0-81CD-390D106D1B5F}" dt="2021-03-02T19:36:28.501" v="1501" actId="14430"/>
          <ac:spMkLst>
            <pc:docMk/>
            <pc:sldMk cId="3944984001" sldId="276"/>
            <ac:spMk id="2" creationId="{052941A9-CB3D-4D33-AB69-5DCF5BB5DCAF}"/>
          </ac:spMkLst>
        </pc:spChg>
        <pc:spChg chg="mod">
          <ac:chgData name="Jennifer Jesso" userId="cf6ad1e2-cdae-4333-bfa4-07f8d9edd6f3" providerId="ADAL" clId="{7D316271-40B2-40C0-81CD-390D106D1B5F}" dt="2021-03-02T19:57:58.138" v="1851" actId="20577"/>
          <ac:spMkLst>
            <pc:docMk/>
            <pc:sldMk cId="3944984001" sldId="276"/>
            <ac:spMk id="3" creationId="{E51623A8-E20A-4139-A183-B4D1F7CCEFE5}"/>
          </ac:spMkLst>
        </pc:spChg>
        <pc:spChg chg="mod">
          <ac:chgData name="Jennifer Jesso" userId="cf6ad1e2-cdae-4333-bfa4-07f8d9edd6f3" providerId="ADAL" clId="{7D316271-40B2-40C0-81CD-390D106D1B5F}" dt="2021-03-02T19:57:35.548" v="1838" actId="20577"/>
          <ac:spMkLst>
            <pc:docMk/>
            <pc:sldMk cId="3944984001" sldId="276"/>
            <ac:spMk id="5" creationId="{ED9752C3-AB75-4095-AA32-C2FC932DCA4E}"/>
          </ac:spMkLst>
        </pc:spChg>
      </pc:sldChg>
      <pc:sldChg chg="modSp mod modAnim">
        <pc:chgData name="Jennifer Jesso" userId="cf6ad1e2-cdae-4333-bfa4-07f8d9edd6f3" providerId="ADAL" clId="{7D316271-40B2-40C0-81CD-390D106D1B5F}" dt="2021-03-02T21:25:01.896" v="2824" actId="20577"/>
        <pc:sldMkLst>
          <pc:docMk/>
          <pc:sldMk cId="2627586973" sldId="277"/>
        </pc:sldMkLst>
        <pc:spChg chg="mod modVis">
          <ac:chgData name="Jennifer Jesso" userId="cf6ad1e2-cdae-4333-bfa4-07f8d9edd6f3" providerId="ADAL" clId="{7D316271-40B2-40C0-81CD-390D106D1B5F}" dt="2021-03-02T20:04:18.522" v="2328" actId="14430"/>
          <ac:spMkLst>
            <pc:docMk/>
            <pc:sldMk cId="2627586973" sldId="277"/>
            <ac:spMk id="2" creationId="{052941A9-CB3D-4D33-AB69-5DCF5BB5DCAF}"/>
          </ac:spMkLst>
        </pc:spChg>
        <pc:spChg chg="mod">
          <ac:chgData name="Jennifer Jesso" userId="cf6ad1e2-cdae-4333-bfa4-07f8d9edd6f3" providerId="ADAL" clId="{7D316271-40B2-40C0-81CD-390D106D1B5F}" dt="2021-03-02T21:25:01.896" v="2824" actId="20577"/>
          <ac:spMkLst>
            <pc:docMk/>
            <pc:sldMk cId="2627586973" sldId="277"/>
            <ac:spMk id="3" creationId="{E51623A8-E20A-4139-A183-B4D1F7CCEFE5}"/>
          </ac:spMkLst>
        </pc:spChg>
        <pc:spChg chg="mod">
          <ac:chgData name="Jennifer Jesso" userId="cf6ad1e2-cdae-4333-bfa4-07f8d9edd6f3" providerId="ADAL" clId="{7D316271-40B2-40C0-81CD-390D106D1B5F}" dt="2021-03-02T20:06:25.756" v="2424" actId="20577"/>
          <ac:spMkLst>
            <pc:docMk/>
            <pc:sldMk cId="2627586973" sldId="277"/>
            <ac:spMk id="5" creationId="{ED9752C3-AB75-4095-AA32-C2FC932DCA4E}"/>
          </ac:spMkLst>
        </pc:spChg>
      </pc:sldChg>
      <pc:sldChg chg="modSp mod modAnim">
        <pc:chgData name="Jennifer Jesso" userId="cf6ad1e2-cdae-4333-bfa4-07f8d9edd6f3" providerId="ADAL" clId="{7D316271-40B2-40C0-81CD-390D106D1B5F}" dt="2021-03-02T20:06:38.686" v="2425" actId="14430"/>
        <pc:sldMkLst>
          <pc:docMk/>
          <pc:sldMk cId="4184172341" sldId="278"/>
        </pc:sldMkLst>
        <pc:spChg chg="mod modVis">
          <ac:chgData name="Jennifer Jesso" userId="cf6ad1e2-cdae-4333-bfa4-07f8d9edd6f3" providerId="ADAL" clId="{7D316271-40B2-40C0-81CD-390D106D1B5F}" dt="2021-03-02T20:06:38.686" v="2425" actId="14430"/>
          <ac:spMkLst>
            <pc:docMk/>
            <pc:sldMk cId="4184172341" sldId="278"/>
            <ac:spMk id="2" creationId="{052941A9-CB3D-4D33-AB69-5DCF5BB5DCAF}"/>
          </ac:spMkLst>
        </pc:spChg>
        <pc:spChg chg="mod">
          <ac:chgData name="Jennifer Jesso" userId="cf6ad1e2-cdae-4333-bfa4-07f8d9edd6f3" providerId="ADAL" clId="{7D316271-40B2-40C0-81CD-390D106D1B5F}" dt="2021-03-02T20:05:55.829" v="2356" actId="20577"/>
          <ac:spMkLst>
            <pc:docMk/>
            <pc:sldMk cId="4184172341" sldId="278"/>
            <ac:spMk id="3" creationId="{E51623A8-E20A-4139-A183-B4D1F7CCEFE5}"/>
          </ac:spMkLst>
        </pc:spChg>
        <pc:spChg chg="mod">
          <ac:chgData name="Jennifer Jesso" userId="cf6ad1e2-cdae-4333-bfa4-07f8d9edd6f3" providerId="ADAL" clId="{7D316271-40B2-40C0-81CD-390D106D1B5F}" dt="2021-03-02T20:06:05.420" v="2359" actId="20577"/>
          <ac:spMkLst>
            <pc:docMk/>
            <pc:sldMk cId="4184172341" sldId="278"/>
            <ac:spMk id="5" creationId="{ED9752C3-AB75-4095-AA32-C2FC932DCA4E}"/>
          </ac:spMkLst>
        </pc:spChg>
      </pc:sldChg>
      <pc:sldChg chg="modSp mod">
        <pc:chgData name="Jennifer Jesso" userId="cf6ad1e2-cdae-4333-bfa4-07f8d9edd6f3" providerId="ADAL" clId="{7D316271-40B2-40C0-81CD-390D106D1B5F}" dt="2021-03-02T20:07:33.581" v="2541" actId="14430"/>
        <pc:sldMkLst>
          <pc:docMk/>
          <pc:sldMk cId="1870712813" sldId="279"/>
        </pc:sldMkLst>
        <pc:spChg chg="mod modVis">
          <ac:chgData name="Jennifer Jesso" userId="cf6ad1e2-cdae-4333-bfa4-07f8d9edd6f3" providerId="ADAL" clId="{7D316271-40B2-40C0-81CD-390D106D1B5F}" dt="2021-03-02T20:07:33.581" v="2541" actId="14430"/>
          <ac:spMkLst>
            <pc:docMk/>
            <pc:sldMk cId="1870712813" sldId="279"/>
            <ac:spMk id="2" creationId="{052941A9-CB3D-4D33-AB69-5DCF5BB5DCAF}"/>
          </ac:spMkLst>
        </pc:spChg>
        <pc:spChg chg="mod">
          <ac:chgData name="Jennifer Jesso" userId="cf6ad1e2-cdae-4333-bfa4-07f8d9edd6f3" providerId="ADAL" clId="{7D316271-40B2-40C0-81CD-390D106D1B5F}" dt="2021-03-02T20:07:15.753" v="2476" actId="20577"/>
          <ac:spMkLst>
            <pc:docMk/>
            <pc:sldMk cId="1870712813" sldId="279"/>
            <ac:spMk id="3" creationId="{E51623A8-E20A-4139-A183-B4D1F7CCEFE5}"/>
          </ac:spMkLst>
        </pc:spChg>
        <pc:spChg chg="mod">
          <ac:chgData name="Jennifer Jesso" userId="cf6ad1e2-cdae-4333-bfa4-07f8d9edd6f3" providerId="ADAL" clId="{7D316271-40B2-40C0-81CD-390D106D1B5F}" dt="2021-03-02T20:07:29.271" v="2540" actId="20577"/>
          <ac:spMkLst>
            <pc:docMk/>
            <pc:sldMk cId="1870712813" sldId="279"/>
            <ac:spMk id="5" creationId="{ED9752C3-AB75-4095-AA32-C2FC932DCA4E}"/>
          </ac:spMkLst>
        </pc:spChg>
      </pc:sldChg>
      <pc:sldChg chg="modSp mod modAnim">
        <pc:chgData name="Jennifer Jesso" userId="cf6ad1e2-cdae-4333-bfa4-07f8d9edd6f3" providerId="ADAL" clId="{7D316271-40B2-40C0-81CD-390D106D1B5F}" dt="2021-03-02T20:03:15.190" v="2234" actId="14430"/>
        <pc:sldMkLst>
          <pc:docMk/>
          <pc:sldMk cId="710601934" sldId="280"/>
        </pc:sldMkLst>
        <pc:spChg chg="mod modVis">
          <ac:chgData name="Jennifer Jesso" userId="cf6ad1e2-cdae-4333-bfa4-07f8d9edd6f3" providerId="ADAL" clId="{7D316271-40B2-40C0-81CD-390D106D1B5F}" dt="2021-03-02T20:03:15.190" v="2234" actId="14430"/>
          <ac:spMkLst>
            <pc:docMk/>
            <pc:sldMk cId="710601934" sldId="280"/>
            <ac:spMk id="2" creationId="{052941A9-CB3D-4D33-AB69-5DCF5BB5DCAF}"/>
          </ac:spMkLst>
        </pc:spChg>
        <pc:spChg chg="mod">
          <ac:chgData name="Jennifer Jesso" userId="cf6ad1e2-cdae-4333-bfa4-07f8d9edd6f3" providerId="ADAL" clId="{7D316271-40B2-40C0-81CD-390D106D1B5F}" dt="2021-03-02T20:02:34.815" v="2176" actId="20577"/>
          <ac:spMkLst>
            <pc:docMk/>
            <pc:sldMk cId="710601934" sldId="280"/>
            <ac:spMk id="3" creationId="{E51623A8-E20A-4139-A183-B4D1F7CCEFE5}"/>
          </ac:spMkLst>
        </pc:spChg>
        <pc:spChg chg="mod">
          <ac:chgData name="Jennifer Jesso" userId="cf6ad1e2-cdae-4333-bfa4-07f8d9edd6f3" providerId="ADAL" clId="{7D316271-40B2-40C0-81CD-390D106D1B5F}" dt="2021-03-02T20:03:06.604" v="2233" actId="20577"/>
          <ac:spMkLst>
            <pc:docMk/>
            <pc:sldMk cId="710601934" sldId="280"/>
            <ac:spMk id="5" creationId="{ED9752C3-AB75-4095-AA32-C2FC932DCA4E}"/>
          </ac:spMkLst>
        </pc:spChg>
      </pc:sldChg>
      <pc:sldChg chg="modSp mod modAnim">
        <pc:chgData name="Jennifer Jesso" userId="cf6ad1e2-cdae-4333-bfa4-07f8d9edd6f3" providerId="ADAL" clId="{7D316271-40B2-40C0-81CD-390D106D1B5F}" dt="2021-03-02T21:24:15.914" v="2823" actId="14430"/>
        <pc:sldMkLst>
          <pc:docMk/>
          <pc:sldMk cId="3389854933" sldId="281"/>
        </pc:sldMkLst>
        <pc:spChg chg="mod modVis">
          <ac:chgData name="Jennifer Jesso" userId="cf6ad1e2-cdae-4333-bfa4-07f8d9edd6f3" providerId="ADAL" clId="{7D316271-40B2-40C0-81CD-390D106D1B5F}" dt="2021-03-02T21:24:15.914" v="2823" actId="14430"/>
          <ac:spMkLst>
            <pc:docMk/>
            <pc:sldMk cId="3389854933" sldId="281"/>
            <ac:spMk id="2" creationId="{052941A9-CB3D-4D33-AB69-5DCF5BB5DCAF}"/>
          </ac:spMkLst>
        </pc:spChg>
        <pc:spChg chg="mod">
          <ac:chgData name="Jennifer Jesso" userId="cf6ad1e2-cdae-4333-bfa4-07f8d9edd6f3" providerId="ADAL" clId="{7D316271-40B2-40C0-81CD-390D106D1B5F}" dt="2021-03-02T21:23:50.334" v="2746" actId="20577"/>
          <ac:spMkLst>
            <pc:docMk/>
            <pc:sldMk cId="3389854933" sldId="281"/>
            <ac:spMk id="3" creationId="{E51623A8-E20A-4139-A183-B4D1F7CCEFE5}"/>
          </ac:spMkLst>
        </pc:spChg>
        <pc:spChg chg="mod">
          <ac:chgData name="Jennifer Jesso" userId="cf6ad1e2-cdae-4333-bfa4-07f8d9edd6f3" providerId="ADAL" clId="{7D316271-40B2-40C0-81CD-390D106D1B5F}" dt="2021-03-02T21:24:10.228" v="2822" actId="20577"/>
          <ac:spMkLst>
            <pc:docMk/>
            <pc:sldMk cId="3389854933" sldId="281"/>
            <ac:spMk id="5" creationId="{ED9752C3-AB75-4095-AA32-C2FC932DCA4E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9D27DB-DD44-4312-AB19-82EAC01950FA}" type="datetimeFigureOut">
              <a:rPr lang="en-US" smtClean="0"/>
              <a:t>3/2/2021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1E1C5B-5A9D-4A41-A8FE-D8BF0EFE0F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85815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1E1C5B-5A9D-4A41-A8FE-D8BF0EFE0F9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47377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1E1C5B-5A9D-4A41-A8FE-D8BF0EFE0F9D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28085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1E1C5B-5A9D-4A41-A8FE-D8BF0EFE0F9D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09412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1E1C5B-5A9D-4A41-A8FE-D8BF0EFE0F9D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005073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1E1C5B-5A9D-4A41-A8FE-D8BF0EFE0F9D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19662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1E1C5B-5A9D-4A41-A8FE-D8BF0EFE0F9D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510740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1E1C5B-5A9D-4A41-A8FE-D8BF0EFE0F9D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576067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1E1C5B-5A9D-4A41-A8FE-D8BF0EFE0F9D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813439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1E1C5B-5A9D-4A41-A8FE-D8BF0EFE0F9D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531949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1E1C5B-5A9D-4A41-A8FE-D8BF0EFE0F9D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442573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1E1C5B-5A9D-4A41-A8FE-D8BF0EFE0F9D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8676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1E1C5B-5A9D-4A41-A8FE-D8BF0EFE0F9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06616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1E1C5B-5A9D-4A41-A8FE-D8BF0EFE0F9D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711865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1E1C5B-5A9D-4A41-A8FE-D8BF0EFE0F9D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996558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1E1C5B-5A9D-4A41-A8FE-D8BF0EFE0F9D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02420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1E1C5B-5A9D-4A41-A8FE-D8BF0EFE0F9D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05464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1E1C5B-5A9D-4A41-A8FE-D8BF0EFE0F9D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712378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1E1C5B-5A9D-4A41-A8FE-D8BF0EFE0F9D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043974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1E1C5B-5A9D-4A41-A8FE-D8BF0EFE0F9D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16771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1E1C5B-5A9D-4A41-A8FE-D8BF0EFE0F9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58139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1E1C5B-5A9D-4A41-A8FE-D8BF0EFE0F9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49332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1E1C5B-5A9D-4A41-A8FE-D8BF0EFE0F9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99968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1E1C5B-5A9D-4A41-A8FE-D8BF0EFE0F9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683446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1E1C5B-5A9D-4A41-A8FE-D8BF0EFE0F9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5383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1E1C5B-5A9D-4A41-A8FE-D8BF0EFE0F9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9048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1E1C5B-5A9D-4A41-A8FE-D8BF0EFE0F9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44746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053787-F95F-4FBA-BAA4-85E7B3BA4B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BD7BD58-9534-4A15-B3F2-F7B11A05A2F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0BA56D-91BB-4CCF-9624-6E7DCDD0D1E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2B3EC49-6457-479C-B110-168030073405}" type="datetimeFigureOut">
              <a:rPr lang="en-US" smtClean="0"/>
              <a:t>3/2/2021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2760BF-90FD-4DF3-AC1B-3DC2EBCBA1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0B8DCA-7F16-4CE0-A6E5-26D645A825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647ADFE-C39E-4C43-8AD9-DACD7FFC6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2734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F70153-0167-4A66-AE66-63141AF7F7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5BF4B2D-EF7B-44E9-BA4F-ECE5D332392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573BB0-CBF4-44EE-AC5E-B373B915A31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2B3EC49-6457-479C-B110-168030073405}" type="datetimeFigureOut">
              <a:rPr lang="en-US" smtClean="0"/>
              <a:t>3/2/2021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52A516-CF75-4E46-9BD5-FE32989EA9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656329-33AE-43A2-B09D-AD11D9E627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647ADFE-C39E-4C43-8AD9-DACD7FFC6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5193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98A4EF1-317B-41C5-8937-79C56F876D1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3A22563-96A4-44AF-9DA5-717F793AEB2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A7899D-A990-46D2-B861-A45A0C334A0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2B3EC49-6457-479C-B110-168030073405}" type="datetimeFigureOut">
              <a:rPr lang="en-US" smtClean="0"/>
              <a:t>3/2/2021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D396BF-1082-4D19-98B8-F8190EF198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961EA4-B5F2-4745-B984-9B5122C8C1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647ADFE-C39E-4C43-8AD9-DACD7FFC6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77250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B84E2D-B327-4376-A973-0657B404CD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069384-9DC9-4A0D-92B0-D85663EC92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08D880-68F3-4628-8208-20AE6BC6972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2B3EC49-6457-479C-B110-168030073405}" type="datetimeFigureOut">
              <a:rPr lang="en-US" smtClean="0"/>
              <a:t>3/2/2021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15398C-79E4-4372-9FF1-3B5229A530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54E435-47CA-40F1-BCEC-B8C16A5B55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647ADFE-C39E-4C43-8AD9-DACD7FFC6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64643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321713-5BF6-4F48-A92D-E83C3F6696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27A9F4-6077-428A-B91C-AFA5936D36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E1E39F-ACBB-4DF7-90F7-87B7DE756E9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2B3EC49-6457-479C-B110-168030073405}" type="datetimeFigureOut">
              <a:rPr lang="en-US" smtClean="0"/>
              <a:t>3/2/2021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6CAA7C-9F24-4826-B580-ECC0219865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7A8009-2DD3-4F5F-B779-34F1EA4052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647ADFE-C39E-4C43-8AD9-DACD7FFC6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4786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BFF52F-D24E-4D72-B528-185B5FD83C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 baseline="0">
                <a:latin typeface="Verdana" panose="020B060403050404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F4D325-DFA4-41DD-9EDE-D73D90379A6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286000" y="1825625"/>
            <a:ext cx="8429624" cy="16891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195AEBD-8EE6-4EC8-A06B-FD54235DF4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286000" y="3778250"/>
            <a:ext cx="8429624" cy="1126331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Arrow: Left 9">
            <a:extLst>
              <a:ext uri="{FF2B5EF4-FFF2-40B4-BE49-F238E27FC236}">
                <a16:creationId xmlns:a16="http://schemas.microsoft.com/office/drawing/2014/main" id="{C4A17207-7530-4B5A-B0B6-61105730E624}"/>
              </a:ext>
            </a:extLst>
          </p:cNvPr>
          <p:cNvSpPr/>
          <p:nvPr userDrawn="1"/>
        </p:nvSpPr>
        <p:spPr>
          <a:xfrm>
            <a:off x="838199" y="5855564"/>
            <a:ext cx="1162987" cy="792573"/>
          </a:xfrm>
          <a:prstGeom prst="leftArrow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0" u="none" baseline="0" dirty="0">
                <a:solidFill>
                  <a:schemeClr val="tx1"/>
                </a:solidFill>
                <a:latin typeface="Verdana" panose="020B0604030504040204" pitchFamily="34" charset="0"/>
                <a:hlinkClick r:id="rId2" action="ppaction://hlinksldjump"/>
              </a:rPr>
              <a:t>BACK</a:t>
            </a:r>
            <a:endParaRPr lang="en-US" b="1" i="0" u="none" baseline="0" dirty="0">
              <a:solidFill>
                <a:schemeClr val="tx1"/>
              </a:solidFill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44999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E80A47-59E3-4344-9F7E-988CDD7DE6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A4C168C-5C92-4730-B2F7-61DB97CDDB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EE60B09-6FD3-4E3E-85BA-350541522D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9F6EE47-D125-45E6-9C8D-C5163F6272F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3DEBB36-D7F6-4B44-BBDC-6A1CA13E63F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2B9D2FE-4E62-447A-83E1-F6D661A58BF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2B3EC49-6457-479C-B110-168030073405}" type="datetimeFigureOut">
              <a:rPr lang="en-US" smtClean="0"/>
              <a:t>3/2/2021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A493671-BC25-4714-B1D1-3BF079EDF0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873A5CE-FDE6-4E0B-A691-76D5237FE5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647ADFE-C39E-4C43-8AD9-DACD7FFC6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49517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4044B6-94CC-4CBC-8EC1-BD5B94ED92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D3C3AEE-79C3-4A6D-BD06-84A528F11C6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2B3EC49-6457-479C-B110-168030073405}" type="datetimeFigureOut">
              <a:rPr lang="en-US" smtClean="0"/>
              <a:t>3/2/2021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6CD523E-F111-4483-9580-4151121BCC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D9EDD1D-1F56-4477-AF38-ECAADC44EE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647ADFE-C39E-4C43-8AD9-DACD7FFC6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4860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53B760C-CFCB-41DD-B213-C2A96F6F6CB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2B3EC49-6457-479C-B110-168030073405}" type="datetimeFigureOut">
              <a:rPr lang="en-US" smtClean="0"/>
              <a:t>3/2/2021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77EB504-AE8F-46F0-861A-64476AB975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E05BDC-D301-449F-BCCF-3236FE7C5B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647ADFE-C39E-4C43-8AD9-DACD7FFC6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85342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F05843-BB24-4639-9418-33BA23DF00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86DD38-E4CC-45B9-B548-431E78F93E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B633E0A-73E4-4D99-AF16-6F88C23F8DF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127EF24-67E1-4A18-A97B-95CED0334B2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2B3EC49-6457-479C-B110-168030073405}" type="datetimeFigureOut">
              <a:rPr lang="en-US" smtClean="0"/>
              <a:t>3/2/2021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0EE6877-B191-4DFC-BEDA-30CA5FFF7F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7D01E67-E262-4D3E-B671-E7D5635224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647ADFE-C39E-4C43-8AD9-DACD7FFC6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2481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806CE3-19AD-4153-9891-8F5D6E57CC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339956B-3DD1-476A-B7B9-4C0D4F1FFB7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FB666C2-1C00-430B-B7C9-F845C652AA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EB0DF2-6C98-45B9-83E4-F743931C24E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2B3EC49-6457-479C-B110-168030073405}" type="datetimeFigureOut">
              <a:rPr lang="en-US" smtClean="0"/>
              <a:t>3/2/2021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55AD489-44AE-4CE6-A202-33F8386DE3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E089AA-5276-40BA-B727-62F0B23B8B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647ADFE-C39E-4C43-8AD9-DACD7FFC6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33000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D695A5-1D2D-4D78-9BC3-3E6D431CBF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257609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3.xml"/><Relationship Id="rId13" Type="http://schemas.openxmlformats.org/officeDocument/2006/relationships/slide" Target="slide4.xml"/><Relationship Id="rId18" Type="http://schemas.openxmlformats.org/officeDocument/2006/relationships/slide" Target="slide5.xml"/><Relationship Id="rId26" Type="http://schemas.openxmlformats.org/officeDocument/2006/relationships/slide" Target="slide21.xml"/><Relationship Id="rId3" Type="http://schemas.openxmlformats.org/officeDocument/2006/relationships/slide" Target="slide2.xml"/><Relationship Id="rId21" Type="http://schemas.openxmlformats.org/officeDocument/2006/relationships/slide" Target="slide20.xml"/><Relationship Id="rId7" Type="http://schemas.openxmlformats.org/officeDocument/2006/relationships/slide" Target="slide22.xml"/><Relationship Id="rId12" Type="http://schemas.openxmlformats.org/officeDocument/2006/relationships/slide" Target="slide23.xml"/><Relationship Id="rId17" Type="http://schemas.openxmlformats.org/officeDocument/2006/relationships/slide" Target="slide24.xml"/><Relationship Id="rId25" Type="http://schemas.openxmlformats.org/officeDocument/2006/relationships/slide" Target="slide16.xml"/><Relationship Id="rId2" Type="http://schemas.openxmlformats.org/officeDocument/2006/relationships/notesSlide" Target="../notesSlides/notesSlide1.xml"/><Relationship Id="rId16" Type="http://schemas.openxmlformats.org/officeDocument/2006/relationships/slide" Target="slide19.xml"/><Relationship Id="rId20" Type="http://schemas.openxmlformats.org/officeDocument/2006/relationships/slide" Target="slide15.xml"/><Relationship Id="rId1" Type="http://schemas.openxmlformats.org/officeDocument/2006/relationships/slideLayout" Target="../slideLayouts/slideLayout1.xml"/><Relationship Id="rId6" Type="http://schemas.openxmlformats.org/officeDocument/2006/relationships/slide" Target="slide17.xml"/><Relationship Id="rId11" Type="http://schemas.openxmlformats.org/officeDocument/2006/relationships/slide" Target="slide18.xml"/><Relationship Id="rId24" Type="http://schemas.openxmlformats.org/officeDocument/2006/relationships/slide" Target="slide11.xml"/><Relationship Id="rId5" Type="http://schemas.openxmlformats.org/officeDocument/2006/relationships/slide" Target="slide12.xml"/><Relationship Id="rId15" Type="http://schemas.openxmlformats.org/officeDocument/2006/relationships/slide" Target="slide14.xml"/><Relationship Id="rId23" Type="http://schemas.openxmlformats.org/officeDocument/2006/relationships/slide" Target="slide6.xml"/><Relationship Id="rId10" Type="http://schemas.openxmlformats.org/officeDocument/2006/relationships/slide" Target="slide13.xml"/><Relationship Id="rId19" Type="http://schemas.openxmlformats.org/officeDocument/2006/relationships/slide" Target="slide10.xml"/><Relationship Id="rId4" Type="http://schemas.openxmlformats.org/officeDocument/2006/relationships/slide" Target="slide7.xml"/><Relationship Id="rId9" Type="http://schemas.openxmlformats.org/officeDocument/2006/relationships/slide" Target="slide8.xml"/><Relationship Id="rId14" Type="http://schemas.openxmlformats.org/officeDocument/2006/relationships/slide" Target="slide9.xml"/><Relationship Id="rId22" Type="http://schemas.openxmlformats.org/officeDocument/2006/relationships/slide" Target="slide25.xml"/><Relationship Id="rId27" Type="http://schemas.openxmlformats.org/officeDocument/2006/relationships/slide" Target="slide2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120B238D-2F77-41B0-B611-F378A550289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4068403"/>
              </p:ext>
            </p:extLst>
          </p:nvPr>
        </p:nvGraphicFramePr>
        <p:xfrm>
          <a:off x="2032000" y="719666"/>
          <a:ext cx="8293686" cy="5402580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1625600">
                  <a:extLst>
                    <a:ext uri="{9D8B030D-6E8A-4147-A177-3AD203B41FA5}">
                      <a16:colId xmlns:a16="http://schemas.microsoft.com/office/drawing/2014/main" val="3455189949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379329188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2960891725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3724169657"/>
                    </a:ext>
                  </a:extLst>
                </a:gridCol>
                <a:gridCol w="1791286">
                  <a:extLst>
                    <a:ext uri="{9D8B030D-6E8A-4147-A177-3AD203B41FA5}">
                      <a16:colId xmlns:a16="http://schemas.microsoft.com/office/drawing/2014/main" val="2899533588"/>
                    </a:ext>
                  </a:extLst>
                </a:gridCol>
              </a:tblGrid>
              <a:tr h="897636">
                <a:tc>
                  <a:txBody>
                    <a:bodyPr/>
                    <a:lstStyle/>
                    <a:p>
                      <a:pPr algn="ctr"/>
                      <a:r>
                        <a:rPr lang="en-US" sz="1800" b="1" baseline="0" dirty="0">
                          <a:latin typeface="Verdana" panose="020B0604030504040204" pitchFamily="34" charset="0"/>
                        </a:rPr>
                        <a:t>BRAILLE LETTERS</a:t>
                      </a:r>
                    </a:p>
                  </a:txBody>
                  <a:tcPr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aseline="0" dirty="0">
                          <a:latin typeface="Verdana" panose="020B0604030504040204" pitchFamily="34" charset="0"/>
                        </a:rPr>
                        <a:t>PUNCTU- ATION</a:t>
                      </a:r>
                    </a:p>
                  </a:txBody>
                  <a:tcPr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aseline="0" dirty="0">
                          <a:latin typeface="Verdana" panose="020B0604030504040204" pitchFamily="34" charset="0"/>
                        </a:rPr>
                        <a:t>BRAILLE RIDDLES</a:t>
                      </a:r>
                    </a:p>
                  </a:txBody>
                  <a:tcPr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aseline="0" dirty="0">
                          <a:latin typeface="Verdana" panose="020B0604030504040204" pitchFamily="34" charset="0"/>
                        </a:rPr>
                        <a:t>BRAILLE IN OUR WORLD</a:t>
                      </a:r>
                    </a:p>
                  </a:txBody>
                  <a:tcPr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aseline="0" dirty="0">
                          <a:latin typeface="Verdana" panose="020B0604030504040204" pitchFamily="34" charset="0"/>
                        </a:rPr>
                        <a:t>BRAILLE CONTRAC- TIONS</a:t>
                      </a:r>
                    </a:p>
                  </a:txBody>
                  <a:tcPr anchor="b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2855958"/>
                  </a:ext>
                </a:extLst>
              </a:tr>
              <a:tr h="897636">
                <a:tc>
                  <a:txBody>
                    <a:bodyPr/>
                    <a:lstStyle/>
                    <a:p>
                      <a:pPr algn="ctr"/>
                      <a:r>
                        <a:rPr lang="en-US" sz="2800" baseline="0" dirty="0">
                          <a:latin typeface="Verdana" panose="020B0604030504040204" pitchFamily="34" charset="0"/>
                          <a:hlinkClick r:id="rId3" action="ppaction://hlinksldjump"/>
                        </a:rPr>
                        <a:t>100</a:t>
                      </a:r>
                      <a:endParaRPr lang="en-US" sz="2800" baseline="0" dirty="0">
                        <a:latin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aseline="0" dirty="0">
                          <a:latin typeface="Verdana" panose="020B0604030504040204" pitchFamily="34" charset="0"/>
                          <a:hlinkClick r:id="rId4" action="ppaction://hlinksldjump"/>
                        </a:rPr>
                        <a:t>100</a:t>
                      </a:r>
                      <a:endParaRPr lang="en-US" sz="2800" baseline="0" dirty="0">
                        <a:latin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aseline="0" dirty="0">
                          <a:latin typeface="Verdana" panose="020B0604030504040204" pitchFamily="34" charset="0"/>
                          <a:hlinkClick r:id="rId5" action="ppaction://hlinksldjump"/>
                        </a:rPr>
                        <a:t>100</a:t>
                      </a:r>
                      <a:endParaRPr lang="en-US" sz="2800" baseline="0" dirty="0">
                        <a:latin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aseline="0" dirty="0">
                          <a:latin typeface="Verdana" panose="020B0604030504040204" pitchFamily="34" charset="0"/>
                          <a:hlinkClick r:id="rId6" action="ppaction://hlinksldjump"/>
                        </a:rPr>
                        <a:t>100</a:t>
                      </a:r>
                      <a:endParaRPr lang="en-US" sz="2800" baseline="0" dirty="0">
                        <a:latin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aseline="0" dirty="0">
                          <a:latin typeface="Verdana" panose="020B0604030504040204" pitchFamily="34" charset="0"/>
                          <a:hlinkClick r:id="rId7" action="ppaction://hlinksldjump"/>
                        </a:rPr>
                        <a:t>100</a:t>
                      </a:r>
                      <a:endParaRPr lang="en-US" sz="2800" baseline="0" dirty="0">
                        <a:latin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7348603"/>
                  </a:ext>
                </a:extLst>
              </a:tr>
              <a:tr h="897636">
                <a:tc>
                  <a:txBody>
                    <a:bodyPr/>
                    <a:lstStyle/>
                    <a:p>
                      <a:pPr algn="ctr"/>
                      <a:r>
                        <a:rPr lang="en-US" sz="2800" baseline="0" dirty="0">
                          <a:latin typeface="Verdana" panose="020B0604030504040204" pitchFamily="34" charset="0"/>
                          <a:hlinkClick r:id="rId8" action="ppaction://hlinksldjump"/>
                        </a:rPr>
                        <a:t>200</a:t>
                      </a:r>
                      <a:endParaRPr lang="en-US" sz="2800" baseline="0" dirty="0">
                        <a:latin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aseline="0" dirty="0">
                          <a:latin typeface="Verdana" panose="020B0604030504040204" pitchFamily="34" charset="0"/>
                          <a:hlinkClick r:id="rId9" action="ppaction://hlinksldjump"/>
                        </a:rPr>
                        <a:t>200</a:t>
                      </a:r>
                      <a:endParaRPr lang="en-US" sz="2800" baseline="0" dirty="0">
                        <a:latin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aseline="0" dirty="0">
                          <a:latin typeface="Verdana" panose="020B0604030504040204" pitchFamily="34" charset="0"/>
                          <a:hlinkClick r:id="rId10" action="ppaction://hlinksldjump"/>
                        </a:rPr>
                        <a:t>200</a:t>
                      </a:r>
                      <a:endParaRPr lang="en-US" sz="2800" baseline="0" dirty="0">
                        <a:latin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aseline="0" dirty="0">
                          <a:latin typeface="Verdana" panose="020B0604030504040204" pitchFamily="34" charset="0"/>
                          <a:hlinkClick r:id="rId11" action="ppaction://hlinksldjump"/>
                        </a:rPr>
                        <a:t>200</a:t>
                      </a:r>
                      <a:endParaRPr lang="en-US" sz="2800" baseline="0" dirty="0">
                        <a:latin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aseline="0" dirty="0">
                          <a:latin typeface="Verdana" panose="020B0604030504040204" pitchFamily="34" charset="0"/>
                          <a:hlinkClick r:id="rId12" action="ppaction://hlinksldjump"/>
                        </a:rPr>
                        <a:t>200</a:t>
                      </a:r>
                      <a:endParaRPr lang="en-US" sz="2800" baseline="0" dirty="0">
                        <a:latin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4326463"/>
                  </a:ext>
                </a:extLst>
              </a:tr>
              <a:tr h="897636">
                <a:tc>
                  <a:txBody>
                    <a:bodyPr/>
                    <a:lstStyle/>
                    <a:p>
                      <a:pPr algn="ctr"/>
                      <a:r>
                        <a:rPr lang="en-US" sz="2800" baseline="0" dirty="0">
                          <a:latin typeface="Verdana" panose="020B0604030504040204" pitchFamily="34" charset="0"/>
                          <a:hlinkClick r:id="rId13" action="ppaction://hlinksldjump"/>
                        </a:rPr>
                        <a:t>300</a:t>
                      </a:r>
                      <a:endParaRPr lang="en-US" sz="2800" baseline="0" dirty="0">
                        <a:latin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aseline="0" dirty="0">
                          <a:latin typeface="Verdana" panose="020B0604030504040204" pitchFamily="34" charset="0"/>
                          <a:hlinkClick r:id="rId14" action="ppaction://hlinksldjump"/>
                        </a:rPr>
                        <a:t>300</a:t>
                      </a:r>
                      <a:endParaRPr lang="en-US" sz="2800" baseline="0" dirty="0">
                        <a:latin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aseline="0" dirty="0">
                          <a:latin typeface="Verdana" panose="020B0604030504040204" pitchFamily="34" charset="0"/>
                          <a:hlinkClick r:id="rId15" action="ppaction://hlinksldjump"/>
                        </a:rPr>
                        <a:t>300</a:t>
                      </a:r>
                      <a:endParaRPr lang="en-US" sz="2800" baseline="0" dirty="0">
                        <a:latin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aseline="0" dirty="0">
                          <a:latin typeface="Verdana" panose="020B0604030504040204" pitchFamily="34" charset="0"/>
                          <a:hlinkClick r:id="rId16" action="ppaction://hlinksldjump"/>
                        </a:rPr>
                        <a:t>300</a:t>
                      </a:r>
                      <a:endParaRPr lang="en-US" sz="2800" baseline="0" dirty="0">
                        <a:latin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aseline="0" dirty="0">
                          <a:latin typeface="Verdana" panose="020B0604030504040204" pitchFamily="34" charset="0"/>
                          <a:hlinkClick r:id="rId17" action="ppaction://hlinksldjump"/>
                        </a:rPr>
                        <a:t>300</a:t>
                      </a:r>
                      <a:endParaRPr lang="en-US" sz="2800" baseline="0" dirty="0">
                        <a:latin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58065"/>
                  </a:ext>
                </a:extLst>
              </a:tr>
              <a:tr h="897636">
                <a:tc>
                  <a:txBody>
                    <a:bodyPr/>
                    <a:lstStyle/>
                    <a:p>
                      <a:pPr algn="ctr"/>
                      <a:r>
                        <a:rPr lang="en-US" sz="2800" baseline="0" dirty="0">
                          <a:latin typeface="Verdana" panose="020B0604030504040204" pitchFamily="34" charset="0"/>
                          <a:hlinkClick r:id="rId18" action="ppaction://hlinksldjump"/>
                        </a:rPr>
                        <a:t>400</a:t>
                      </a:r>
                      <a:endParaRPr lang="en-US" sz="2800" baseline="0" dirty="0">
                        <a:latin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aseline="0" dirty="0">
                          <a:latin typeface="Verdana" panose="020B0604030504040204" pitchFamily="34" charset="0"/>
                          <a:hlinkClick r:id="rId19" action="ppaction://hlinksldjump"/>
                        </a:rPr>
                        <a:t>400</a:t>
                      </a:r>
                      <a:endParaRPr lang="en-US" sz="2800" baseline="0" dirty="0">
                        <a:latin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aseline="0" dirty="0">
                          <a:latin typeface="Verdana" panose="020B0604030504040204" pitchFamily="34" charset="0"/>
                          <a:hlinkClick r:id="rId20" action="ppaction://hlinksldjump"/>
                        </a:rPr>
                        <a:t>400</a:t>
                      </a:r>
                      <a:endParaRPr lang="en-US" sz="2800" baseline="0" dirty="0">
                        <a:latin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aseline="0" dirty="0">
                          <a:latin typeface="Verdana" panose="020B0604030504040204" pitchFamily="34" charset="0"/>
                          <a:hlinkClick r:id="rId21" action="ppaction://hlinksldjump"/>
                        </a:rPr>
                        <a:t>400</a:t>
                      </a:r>
                      <a:endParaRPr lang="en-US" sz="2800" baseline="0" dirty="0">
                        <a:latin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aseline="0" dirty="0">
                          <a:latin typeface="Verdana" panose="020B0604030504040204" pitchFamily="34" charset="0"/>
                          <a:hlinkClick r:id="rId22" action="ppaction://hlinksldjump"/>
                        </a:rPr>
                        <a:t>400</a:t>
                      </a:r>
                      <a:endParaRPr lang="en-US" sz="2800" baseline="0" dirty="0">
                        <a:latin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0826246"/>
                  </a:ext>
                </a:extLst>
              </a:tr>
              <a:tr h="897636">
                <a:tc>
                  <a:txBody>
                    <a:bodyPr/>
                    <a:lstStyle/>
                    <a:p>
                      <a:pPr algn="ctr"/>
                      <a:r>
                        <a:rPr lang="en-US" sz="2800" baseline="0" dirty="0">
                          <a:latin typeface="Verdana" panose="020B0604030504040204" pitchFamily="34" charset="0"/>
                          <a:hlinkClick r:id="rId23" action="ppaction://hlinksldjump"/>
                        </a:rPr>
                        <a:t>500</a:t>
                      </a:r>
                      <a:endParaRPr lang="en-US" sz="2800" baseline="0" dirty="0">
                        <a:latin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aseline="0" dirty="0">
                          <a:latin typeface="Verdana" panose="020B0604030504040204" pitchFamily="34" charset="0"/>
                          <a:hlinkClick r:id="rId24" action="ppaction://hlinksldjump"/>
                        </a:rPr>
                        <a:t>500</a:t>
                      </a:r>
                      <a:endParaRPr lang="en-US" sz="2800" baseline="0" dirty="0">
                        <a:latin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aseline="0" dirty="0">
                          <a:latin typeface="Verdana" panose="020B0604030504040204" pitchFamily="34" charset="0"/>
                          <a:hlinkClick r:id="rId25" action="ppaction://hlinksldjump"/>
                        </a:rPr>
                        <a:t>500</a:t>
                      </a:r>
                      <a:endParaRPr lang="en-US" sz="2800" baseline="0" dirty="0">
                        <a:latin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aseline="0" dirty="0">
                          <a:latin typeface="Verdana" panose="020B0604030504040204" pitchFamily="34" charset="0"/>
                          <a:hlinkClick r:id="rId26" action="ppaction://hlinksldjump"/>
                        </a:rPr>
                        <a:t>500</a:t>
                      </a:r>
                      <a:endParaRPr lang="en-US" sz="2800" baseline="0" dirty="0">
                        <a:latin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aseline="0" dirty="0">
                          <a:latin typeface="Verdana" panose="020B0604030504040204" pitchFamily="34" charset="0"/>
                          <a:hlinkClick r:id="rId27" action="ppaction://hlinksldjump"/>
                        </a:rPr>
                        <a:t>500</a:t>
                      </a:r>
                      <a:endParaRPr lang="en-US" sz="2800" baseline="0" dirty="0">
                        <a:latin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20923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64888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>
            <a:extLst>
              <a:ext uri="{FF2B5EF4-FFF2-40B4-BE49-F238E27FC236}">
                <a16:creationId xmlns:a16="http://schemas.microsoft.com/office/drawing/2014/main" id="{052941A9-CB3D-4D33-AB69-5DCF5BB5DC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056" y="357505"/>
            <a:ext cx="10515600" cy="1325563"/>
          </a:xfrm>
        </p:spPr>
        <p:txBody>
          <a:bodyPr/>
          <a:lstStyle/>
          <a:p>
            <a:r>
              <a:rPr lang="en-US" dirty="0"/>
              <a:t>Punctuation – 400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1623A8-E20A-4139-A183-B4D1F7CCEF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27529" y="1825625"/>
            <a:ext cx="10736943" cy="95386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This dot sticks to capital letters.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D9752C3-AB75-4095-AA32-C2FC932DCA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175329" y="2880702"/>
            <a:ext cx="7841343" cy="143729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is a capital indicator (dot 6)?</a:t>
            </a:r>
          </a:p>
        </p:txBody>
      </p:sp>
    </p:spTree>
    <p:extLst>
      <p:ext uri="{BB962C8B-B14F-4D97-AF65-F5344CB8AC3E}">
        <p14:creationId xmlns:p14="http://schemas.microsoft.com/office/powerpoint/2010/main" val="27681643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>
            <a:extLst>
              <a:ext uri="{FF2B5EF4-FFF2-40B4-BE49-F238E27FC236}">
                <a16:creationId xmlns:a16="http://schemas.microsoft.com/office/drawing/2014/main" id="{052941A9-CB3D-4D33-AB69-5DCF5BB5DC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056" y="357505"/>
            <a:ext cx="10515600" cy="1325563"/>
          </a:xfrm>
        </p:spPr>
        <p:txBody>
          <a:bodyPr/>
          <a:lstStyle/>
          <a:p>
            <a:r>
              <a:rPr lang="en-US" dirty="0"/>
              <a:t>Punctuation – 500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1623A8-E20A-4139-A183-B4D1F7CCEF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27529" y="1825625"/>
            <a:ext cx="10736943" cy="95386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 turn a contraction into a letter. What am I?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D9752C3-AB75-4095-AA32-C2FC932DCA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175329" y="2880702"/>
            <a:ext cx="7841343" cy="143729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Grade 1 indicator (dots 5-6).</a:t>
            </a:r>
          </a:p>
        </p:txBody>
      </p:sp>
    </p:spTree>
    <p:extLst>
      <p:ext uri="{BB962C8B-B14F-4D97-AF65-F5344CB8AC3E}">
        <p14:creationId xmlns:p14="http://schemas.microsoft.com/office/powerpoint/2010/main" val="40065893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>
            <a:extLst>
              <a:ext uri="{FF2B5EF4-FFF2-40B4-BE49-F238E27FC236}">
                <a16:creationId xmlns:a16="http://schemas.microsoft.com/office/drawing/2014/main" id="{052941A9-CB3D-4D33-AB69-5DCF5BB5DC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056" y="357505"/>
            <a:ext cx="10515600" cy="1325563"/>
          </a:xfrm>
        </p:spPr>
        <p:txBody>
          <a:bodyPr/>
          <a:lstStyle/>
          <a:p>
            <a:r>
              <a:rPr lang="en-US"/>
              <a:t>Braille Riddles </a:t>
            </a:r>
            <a:r>
              <a:rPr lang="en-US" dirty="0"/>
              <a:t>– 100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1623A8-E20A-4139-A183-B4D1F7CCEF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27529" y="1825625"/>
            <a:ext cx="10736943" cy="953861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Take me away, and I can turn and O into an E. </a:t>
            </a:r>
          </a:p>
          <a:p>
            <a:pPr marL="0" indent="0" algn="ctr">
              <a:buNone/>
            </a:pPr>
            <a:r>
              <a:rPr lang="en-US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dot am I?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D9752C3-AB75-4095-AA32-C2FC932DCA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175329" y="2880702"/>
            <a:ext cx="7841343" cy="143729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Dot 3.</a:t>
            </a:r>
          </a:p>
        </p:txBody>
      </p:sp>
    </p:spTree>
    <p:extLst>
      <p:ext uri="{BB962C8B-B14F-4D97-AF65-F5344CB8AC3E}">
        <p14:creationId xmlns:p14="http://schemas.microsoft.com/office/powerpoint/2010/main" val="13859091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>
            <a:extLst>
              <a:ext uri="{FF2B5EF4-FFF2-40B4-BE49-F238E27FC236}">
                <a16:creationId xmlns:a16="http://schemas.microsoft.com/office/drawing/2014/main" id="{052941A9-CB3D-4D33-AB69-5DCF5BB5DC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056" y="357505"/>
            <a:ext cx="10515600" cy="1325563"/>
          </a:xfrm>
        </p:spPr>
        <p:txBody>
          <a:bodyPr/>
          <a:lstStyle/>
          <a:p>
            <a:r>
              <a:rPr lang="en-US" dirty="0"/>
              <a:t>Braille Riddles – 200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1623A8-E20A-4139-A183-B4D1F7CCEF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27529" y="1825625"/>
            <a:ext cx="10736943" cy="95386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 like 3 but not three. What am I?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D9752C3-AB75-4095-AA32-C2FC932DCA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175329" y="2880702"/>
            <a:ext cx="7841343" cy="143729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Number indicator (dots 3-4-5-6).</a:t>
            </a:r>
          </a:p>
        </p:txBody>
      </p:sp>
    </p:spTree>
    <p:extLst>
      <p:ext uri="{BB962C8B-B14F-4D97-AF65-F5344CB8AC3E}">
        <p14:creationId xmlns:p14="http://schemas.microsoft.com/office/powerpoint/2010/main" val="4101595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>
            <a:extLst>
              <a:ext uri="{FF2B5EF4-FFF2-40B4-BE49-F238E27FC236}">
                <a16:creationId xmlns:a16="http://schemas.microsoft.com/office/drawing/2014/main" id="{052941A9-CB3D-4D33-AB69-5DCF5BB5DC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056" y="357505"/>
            <a:ext cx="10515600" cy="1325563"/>
          </a:xfrm>
        </p:spPr>
        <p:txBody>
          <a:bodyPr/>
          <a:lstStyle/>
          <a:p>
            <a:r>
              <a:rPr lang="en-US" dirty="0"/>
              <a:t>Braille Riddles – 300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1623A8-E20A-4139-A183-B4D1F7CCEF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27529" y="1825625"/>
            <a:ext cx="10736943" cy="95386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 may be a snake, or a snail, but not a slug. What letter (and dot numbers) am I?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D9752C3-AB75-4095-AA32-C2FC932DCA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175329" y="2880702"/>
            <a:ext cx="7841343" cy="143729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Letters A (dot 1) or N (dots 1-3-4-5).</a:t>
            </a:r>
          </a:p>
        </p:txBody>
      </p:sp>
    </p:spTree>
    <p:extLst>
      <p:ext uri="{BB962C8B-B14F-4D97-AF65-F5344CB8AC3E}">
        <p14:creationId xmlns:p14="http://schemas.microsoft.com/office/powerpoint/2010/main" val="29604233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>
            <a:extLst>
              <a:ext uri="{FF2B5EF4-FFF2-40B4-BE49-F238E27FC236}">
                <a16:creationId xmlns:a16="http://schemas.microsoft.com/office/drawing/2014/main" id="{052941A9-CB3D-4D33-AB69-5DCF5BB5DC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5374" y="357505"/>
            <a:ext cx="10726964" cy="1325563"/>
          </a:xfrm>
        </p:spPr>
        <p:txBody>
          <a:bodyPr/>
          <a:lstStyle/>
          <a:p>
            <a:r>
              <a:rPr lang="en-US" dirty="0"/>
              <a:t>Braille Riddles – 400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1623A8-E20A-4139-A183-B4D1F7CCEF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27529" y="1825625"/>
            <a:ext cx="10736943" cy="953861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 am someone, but not Hermione.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D9752C3-AB75-4095-AA32-C2FC932DCA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175329" y="2880702"/>
            <a:ext cx="7841343" cy="143729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“o-n-e” (dot 5, O) contraction.</a:t>
            </a:r>
          </a:p>
        </p:txBody>
      </p:sp>
    </p:spTree>
    <p:extLst>
      <p:ext uri="{BB962C8B-B14F-4D97-AF65-F5344CB8AC3E}">
        <p14:creationId xmlns:p14="http://schemas.microsoft.com/office/powerpoint/2010/main" val="20633592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>
            <a:extLst>
              <a:ext uri="{FF2B5EF4-FFF2-40B4-BE49-F238E27FC236}">
                <a16:creationId xmlns:a16="http://schemas.microsoft.com/office/drawing/2014/main" id="{052941A9-CB3D-4D33-AB69-5DCF5BB5DC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056" y="357505"/>
            <a:ext cx="10515600" cy="1325563"/>
          </a:xfrm>
        </p:spPr>
        <p:txBody>
          <a:bodyPr/>
          <a:lstStyle/>
          <a:p>
            <a:r>
              <a:rPr lang="en-US" dirty="0"/>
              <a:t>Braille Riddles – 500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1623A8-E20A-4139-A183-B4D1F7CCEF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27529" y="1825625"/>
            <a:ext cx="10736943" cy="95386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My </a:t>
            </a:r>
            <a:r>
              <a:rPr lang="en-US" dirty="0" err="1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favourite</a:t>
            </a:r>
            <a:r>
              <a:rPr lang="en-US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word is little. What letter am I?</a:t>
            </a:r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D9752C3-AB75-4095-AA32-C2FC932DCA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175329" y="2880702"/>
            <a:ext cx="7841343" cy="143729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 (dots 1-2-3).</a:t>
            </a:r>
          </a:p>
        </p:txBody>
      </p:sp>
    </p:spTree>
    <p:extLst>
      <p:ext uri="{BB962C8B-B14F-4D97-AF65-F5344CB8AC3E}">
        <p14:creationId xmlns:p14="http://schemas.microsoft.com/office/powerpoint/2010/main" val="32609292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>
            <a:extLst>
              <a:ext uri="{FF2B5EF4-FFF2-40B4-BE49-F238E27FC236}">
                <a16:creationId xmlns:a16="http://schemas.microsoft.com/office/drawing/2014/main" id="{052941A9-CB3D-4D33-AB69-5DCF5BB5DC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056" y="357505"/>
            <a:ext cx="10515600" cy="1325563"/>
          </a:xfrm>
        </p:spPr>
        <p:txBody>
          <a:bodyPr/>
          <a:lstStyle/>
          <a:p>
            <a:r>
              <a:rPr lang="en-US" dirty="0"/>
              <a:t>Braille in Our World – 100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1623A8-E20A-4139-A183-B4D1F7CCEF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27529" y="1825625"/>
            <a:ext cx="10736943" cy="95386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You’re likely to find braille when pressing these buttons.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D9752C3-AB75-4095-AA32-C2FC932DCA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175329" y="2880702"/>
            <a:ext cx="7841343" cy="143729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is an elevator.</a:t>
            </a:r>
          </a:p>
        </p:txBody>
      </p:sp>
    </p:spTree>
    <p:extLst>
      <p:ext uri="{BB962C8B-B14F-4D97-AF65-F5344CB8AC3E}">
        <p14:creationId xmlns:p14="http://schemas.microsoft.com/office/powerpoint/2010/main" val="757392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>
            <a:extLst>
              <a:ext uri="{FF2B5EF4-FFF2-40B4-BE49-F238E27FC236}">
                <a16:creationId xmlns:a16="http://schemas.microsoft.com/office/drawing/2014/main" id="{052941A9-CB3D-4D33-AB69-5DCF5BB5DC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056" y="357505"/>
            <a:ext cx="10515600" cy="1325563"/>
          </a:xfrm>
        </p:spPr>
        <p:txBody>
          <a:bodyPr/>
          <a:lstStyle/>
          <a:p>
            <a:r>
              <a:rPr lang="en-US" dirty="0"/>
              <a:t>Braille in Our World – 200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1623A8-E20A-4139-A183-B4D1F7CCEF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27529" y="1825625"/>
            <a:ext cx="10736943" cy="95386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You may find braille here when </a:t>
            </a:r>
            <a:r>
              <a:rPr lang="en-US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buying something.</a:t>
            </a:r>
            <a:endParaRPr lang="en-US" dirty="0">
              <a:effectLst/>
              <a:latin typeface="Verdana" panose="020B060403050404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D9752C3-AB75-4095-AA32-C2FC932DCA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175329" y="2880702"/>
            <a:ext cx="7841343" cy="143729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is money (bills).</a:t>
            </a:r>
          </a:p>
        </p:txBody>
      </p:sp>
    </p:spTree>
    <p:extLst>
      <p:ext uri="{BB962C8B-B14F-4D97-AF65-F5344CB8AC3E}">
        <p14:creationId xmlns:p14="http://schemas.microsoft.com/office/powerpoint/2010/main" val="216597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>
            <a:extLst>
              <a:ext uri="{FF2B5EF4-FFF2-40B4-BE49-F238E27FC236}">
                <a16:creationId xmlns:a16="http://schemas.microsoft.com/office/drawing/2014/main" id="{052941A9-CB3D-4D33-AB69-5DCF5BB5DC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056" y="357505"/>
            <a:ext cx="10515600" cy="1325563"/>
          </a:xfrm>
        </p:spPr>
        <p:txBody>
          <a:bodyPr/>
          <a:lstStyle/>
          <a:p>
            <a:r>
              <a:rPr lang="en-US" dirty="0"/>
              <a:t>Braille in Our World – 300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1623A8-E20A-4139-A183-B4D1F7CCEF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27529" y="1825625"/>
            <a:ext cx="10736943" cy="95386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number is marked with a tactile dot on a keypad (e.g., phone, calculator, PIN pad)?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D9752C3-AB75-4095-AA32-C2FC932DCA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175329" y="2880702"/>
            <a:ext cx="7841343" cy="143729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is the number 5.</a:t>
            </a:r>
          </a:p>
        </p:txBody>
      </p:sp>
    </p:spTree>
    <p:extLst>
      <p:ext uri="{BB962C8B-B14F-4D97-AF65-F5344CB8AC3E}">
        <p14:creationId xmlns:p14="http://schemas.microsoft.com/office/powerpoint/2010/main" val="14808451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>
            <a:extLst>
              <a:ext uri="{FF2B5EF4-FFF2-40B4-BE49-F238E27FC236}">
                <a16:creationId xmlns:a16="http://schemas.microsoft.com/office/drawing/2014/main" id="{052941A9-CB3D-4D33-AB69-5DCF5BB5DC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Braille Letters - 100</a:t>
            </a:r>
          </a:p>
        </p:txBody>
      </p:sp>
      <p:sp>
        <p:nvSpPr>
          <p:cNvPr id="3" name="Question">
            <a:extLst>
              <a:ext uri="{FF2B5EF4-FFF2-40B4-BE49-F238E27FC236}">
                <a16:creationId xmlns:a16="http://schemas.microsoft.com/office/drawing/2014/main" id="{E51623A8-E20A-4139-A183-B4D1F7CCEF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387929" y="1825625"/>
            <a:ext cx="9416143" cy="72888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/>
              <a:t>The only letter made up of </a:t>
            </a:r>
            <a:r>
              <a:rPr lang="en-US"/>
              <a:t>a single dot.</a:t>
            </a:r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D9752C3-AB75-4095-AA32-C2FC932DCA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837872" y="2880702"/>
            <a:ext cx="8516257" cy="85672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/>
              <a:t>What is A (dot 1)?</a:t>
            </a:r>
          </a:p>
        </p:txBody>
      </p:sp>
    </p:spTree>
    <p:extLst>
      <p:ext uri="{BB962C8B-B14F-4D97-AF65-F5344CB8AC3E}">
        <p14:creationId xmlns:p14="http://schemas.microsoft.com/office/powerpoint/2010/main" val="24523324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>
            <a:extLst>
              <a:ext uri="{FF2B5EF4-FFF2-40B4-BE49-F238E27FC236}">
                <a16:creationId xmlns:a16="http://schemas.microsoft.com/office/drawing/2014/main" id="{052941A9-CB3D-4D33-AB69-5DCF5BB5DC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056" y="357505"/>
            <a:ext cx="10515600" cy="1325563"/>
          </a:xfrm>
        </p:spPr>
        <p:txBody>
          <a:bodyPr/>
          <a:lstStyle/>
          <a:p>
            <a:r>
              <a:rPr lang="en-US" dirty="0"/>
              <a:t>Braille in Our World – 400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1623A8-E20A-4139-A183-B4D1F7CCEF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27529" y="1825625"/>
            <a:ext cx="10736943" cy="95386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You might find braille here when taking medicine.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D9752C3-AB75-4095-AA32-C2FC932DCA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175329" y="2880702"/>
            <a:ext cx="7841343" cy="143729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is a pill organizer.</a:t>
            </a:r>
          </a:p>
        </p:txBody>
      </p:sp>
    </p:spTree>
    <p:extLst>
      <p:ext uri="{BB962C8B-B14F-4D97-AF65-F5344CB8AC3E}">
        <p14:creationId xmlns:p14="http://schemas.microsoft.com/office/powerpoint/2010/main" val="4202124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>
            <a:extLst>
              <a:ext uri="{FF2B5EF4-FFF2-40B4-BE49-F238E27FC236}">
                <a16:creationId xmlns:a16="http://schemas.microsoft.com/office/drawing/2014/main" id="{052941A9-CB3D-4D33-AB69-5DCF5BB5DC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056" y="357505"/>
            <a:ext cx="10515600" cy="1325563"/>
          </a:xfrm>
        </p:spPr>
        <p:txBody>
          <a:bodyPr/>
          <a:lstStyle/>
          <a:p>
            <a:r>
              <a:rPr lang="en-US" dirty="0"/>
              <a:t>Braille in Our World – 500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1623A8-E20A-4139-A183-B4D1F7CCEF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27529" y="1825625"/>
            <a:ext cx="10736943" cy="953861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common sign that has braille </a:t>
            </a:r>
          </a:p>
          <a:p>
            <a:pPr marL="0" indent="0" algn="ctr">
              <a:buNone/>
            </a:pPr>
            <a:r>
              <a:rPr lang="en-US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 is present in every building.</a:t>
            </a:r>
            <a:endParaRPr lang="en-US" dirty="0">
              <a:effectLst/>
              <a:latin typeface="Verdana" panose="020B060403050404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D9752C3-AB75-4095-AA32-C2FC932DCA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175329" y="2880702"/>
            <a:ext cx="7841343" cy="143729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is a washroom.</a:t>
            </a:r>
          </a:p>
        </p:txBody>
      </p:sp>
    </p:spTree>
    <p:extLst>
      <p:ext uri="{BB962C8B-B14F-4D97-AF65-F5344CB8AC3E}">
        <p14:creationId xmlns:p14="http://schemas.microsoft.com/office/powerpoint/2010/main" val="3944984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>
            <a:extLst>
              <a:ext uri="{FF2B5EF4-FFF2-40B4-BE49-F238E27FC236}">
                <a16:creationId xmlns:a16="http://schemas.microsoft.com/office/drawing/2014/main" id="{052941A9-CB3D-4D33-AB69-5DCF5BB5DC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056" y="357505"/>
            <a:ext cx="10515600" cy="1325563"/>
          </a:xfrm>
        </p:spPr>
        <p:txBody>
          <a:bodyPr/>
          <a:lstStyle/>
          <a:p>
            <a:r>
              <a:rPr lang="en-US" dirty="0"/>
              <a:t>Braille Contractions – 100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1623A8-E20A-4139-A183-B4D1F7CCEF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27529" y="1825625"/>
            <a:ext cx="10736943" cy="95386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contraction is the same as the full cell?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D9752C3-AB75-4095-AA32-C2FC932DCA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175329" y="2880702"/>
            <a:ext cx="7841343" cy="143729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is f-o-r.</a:t>
            </a:r>
          </a:p>
        </p:txBody>
      </p:sp>
    </p:spTree>
    <p:extLst>
      <p:ext uri="{BB962C8B-B14F-4D97-AF65-F5344CB8AC3E}">
        <p14:creationId xmlns:p14="http://schemas.microsoft.com/office/powerpoint/2010/main" val="26275869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>
            <a:extLst>
              <a:ext uri="{FF2B5EF4-FFF2-40B4-BE49-F238E27FC236}">
                <a16:creationId xmlns:a16="http://schemas.microsoft.com/office/drawing/2014/main" id="{052941A9-CB3D-4D33-AB69-5DCF5BB5DC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056" y="357505"/>
            <a:ext cx="10515600" cy="1325563"/>
          </a:xfrm>
        </p:spPr>
        <p:txBody>
          <a:bodyPr/>
          <a:lstStyle/>
          <a:p>
            <a:r>
              <a:rPr lang="en-US" dirty="0"/>
              <a:t>Braille Contractions – 200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1623A8-E20A-4139-A183-B4D1F7CCEF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27529" y="1825625"/>
            <a:ext cx="10736943" cy="95386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contraction is in “season” but not “sea”?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D9752C3-AB75-4095-AA32-C2FC932DCA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175329" y="2880702"/>
            <a:ext cx="7841343" cy="143729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e-a (dot 2) contraction.</a:t>
            </a:r>
          </a:p>
        </p:txBody>
      </p:sp>
    </p:spTree>
    <p:extLst>
      <p:ext uri="{BB962C8B-B14F-4D97-AF65-F5344CB8AC3E}">
        <p14:creationId xmlns:p14="http://schemas.microsoft.com/office/powerpoint/2010/main" val="41841723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>
            <a:extLst>
              <a:ext uri="{FF2B5EF4-FFF2-40B4-BE49-F238E27FC236}">
                <a16:creationId xmlns:a16="http://schemas.microsoft.com/office/drawing/2014/main" id="{052941A9-CB3D-4D33-AB69-5DCF5BB5DC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056" y="357505"/>
            <a:ext cx="10515600" cy="1325563"/>
          </a:xfrm>
        </p:spPr>
        <p:txBody>
          <a:bodyPr/>
          <a:lstStyle/>
          <a:p>
            <a:r>
              <a:rPr lang="en-US" dirty="0"/>
              <a:t>Braille Contractions – 300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1623A8-E20A-4139-A183-B4D1F7CCEF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27529" y="1825625"/>
            <a:ext cx="10736943" cy="95386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Name the five strong </a:t>
            </a:r>
            <a:r>
              <a:rPr lang="en-US" dirty="0" err="1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wordsigns</a:t>
            </a:r>
            <a:r>
              <a:rPr lang="en-US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D9752C3-AB75-4095-AA32-C2FC932DCA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175329" y="2880702"/>
            <a:ext cx="7841343" cy="143729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are “and”, “for”, “of”, “the”, and “with”.</a:t>
            </a:r>
          </a:p>
        </p:txBody>
      </p:sp>
    </p:spTree>
    <p:extLst>
      <p:ext uri="{BB962C8B-B14F-4D97-AF65-F5344CB8AC3E}">
        <p14:creationId xmlns:p14="http://schemas.microsoft.com/office/powerpoint/2010/main" val="1870712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>
            <a:extLst>
              <a:ext uri="{FF2B5EF4-FFF2-40B4-BE49-F238E27FC236}">
                <a16:creationId xmlns:a16="http://schemas.microsoft.com/office/drawing/2014/main" id="{052941A9-CB3D-4D33-AB69-5DCF5BB5DC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056" y="357505"/>
            <a:ext cx="10515600" cy="1325563"/>
          </a:xfrm>
        </p:spPr>
        <p:txBody>
          <a:bodyPr/>
          <a:lstStyle/>
          <a:p>
            <a:r>
              <a:rPr lang="en-US" dirty="0"/>
              <a:t>Braille Contractions – 400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1623A8-E20A-4139-A183-B4D1F7CCEF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27529" y="1825625"/>
            <a:ext cx="10736943" cy="95386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contractions are in </a:t>
            </a:r>
            <a:r>
              <a:rPr lang="en-US" b="1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both</a:t>
            </a:r>
            <a:r>
              <a:rPr lang="en-US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“share” and “sharpener”?</a:t>
            </a:r>
            <a:endParaRPr lang="en-US" dirty="0">
              <a:effectLst/>
              <a:latin typeface="Verdana" panose="020B060403050404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D9752C3-AB75-4095-AA32-C2FC932DCA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175329" y="2880702"/>
            <a:ext cx="7841343" cy="143729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 err="1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Contrations</a:t>
            </a:r>
            <a:r>
              <a:rPr lang="en-US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for s-h (dots 1-4-6) </a:t>
            </a:r>
          </a:p>
          <a:p>
            <a:pPr marL="0" indent="0" algn="ctr">
              <a:buNone/>
            </a:pPr>
            <a:r>
              <a:rPr lang="en-US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 a-r (dots 3-4-5).</a:t>
            </a:r>
          </a:p>
        </p:txBody>
      </p:sp>
    </p:spTree>
    <p:extLst>
      <p:ext uri="{BB962C8B-B14F-4D97-AF65-F5344CB8AC3E}">
        <p14:creationId xmlns:p14="http://schemas.microsoft.com/office/powerpoint/2010/main" val="710601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>
            <a:extLst>
              <a:ext uri="{FF2B5EF4-FFF2-40B4-BE49-F238E27FC236}">
                <a16:creationId xmlns:a16="http://schemas.microsoft.com/office/drawing/2014/main" id="{052941A9-CB3D-4D33-AB69-5DCF5BB5DC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056" y="357505"/>
            <a:ext cx="10515600" cy="1325563"/>
          </a:xfrm>
        </p:spPr>
        <p:txBody>
          <a:bodyPr/>
          <a:lstStyle/>
          <a:p>
            <a:r>
              <a:rPr lang="en-US" dirty="0"/>
              <a:t>Braille Contractions – 500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1623A8-E20A-4139-A183-B4D1F7CCEF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27529" y="1825625"/>
            <a:ext cx="10736943" cy="95386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These contractions, that start with U, can be changed just by adding a dot 4!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D9752C3-AB75-4095-AA32-C2FC932DCA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175329" y="2880702"/>
            <a:ext cx="7841343" cy="143729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are “under” (dot 5, U) </a:t>
            </a:r>
          </a:p>
          <a:p>
            <a:pPr marL="0" indent="0" algn="ctr">
              <a:buNone/>
            </a:pPr>
            <a:r>
              <a:rPr lang="en-US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 “upon” (dot 4-5, U).</a:t>
            </a:r>
          </a:p>
        </p:txBody>
      </p:sp>
    </p:spTree>
    <p:extLst>
      <p:ext uri="{BB962C8B-B14F-4D97-AF65-F5344CB8AC3E}">
        <p14:creationId xmlns:p14="http://schemas.microsoft.com/office/powerpoint/2010/main" val="3389854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>
            <a:extLst>
              <a:ext uri="{FF2B5EF4-FFF2-40B4-BE49-F238E27FC236}">
                <a16:creationId xmlns:a16="http://schemas.microsoft.com/office/drawing/2014/main" id="{052941A9-CB3D-4D33-AB69-5DCF5BB5DC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Braille Letters - 200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1623A8-E20A-4139-A183-B4D1F7CCEF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199" y="1825625"/>
            <a:ext cx="10736943" cy="95386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Dots 1-3-5-6 make up this letter.</a:t>
            </a:r>
            <a:endParaRPr lang="en-US" dirty="0">
              <a:latin typeface="Verdana" panose="020B060403050404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D9752C3-AB75-4095-AA32-C2FC932DCA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175329" y="2880702"/>
            <a:ext cx="7841343" cy="143729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CA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is Z.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53134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>
            <a:extLst>
              <a:ext uri="{FF2B5EF4-FFF2-40B4-BE49-F238E27FC236}">
                <a16:creationId xmlns:a16="http://schemas.microsoft.com/office/drawing/2014/main" id="{052941A9-CB3D-4D33-AB69-5DCF5BB5DC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Braille Letters - 300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1623A8-E20A-4139-A183-B4D1F7CCEF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27529" y="1825625"/>
            <a:ext cx="10736943" cy="953861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This lette</a:t>
            </a:r>
            <a:r>
              <a:rPr lang="en-US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 can also mean zero if </a:t>
            </a:r>
          </a:p>
          <a:p>
            <a:pPr marL="0" indent="0" algn="ctr">
              <a:buNone/>
            </a:pPr>
            <a:r>
              <a:rPr lang="en-US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it begins with a number indicator.</a:t>
            </a:r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D9752C3-AB75-4095-AA32-C2FC932DCA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175329" y="2880702"/>
            <a:ext cx="7841343" cy="143729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CA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is J (dots 2-4-5).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74343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>
            <a:extLst>
              <a:ext uri="{FF2B5EF4-FFF2-40B4-BE49-F238E27FC236}">
                <a16:creationId xmlns:a16="http://schemas.microsoft.com/office/drawing/2014/main" id="{052941A9-CB3D-4D33-AB69-5DCF5BB5DC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2518" y="365125"/>
            <a:ext cx="10726964" cy="1325563"/>
          </a:xfrm>
        </p:spPr>
        <p:txBody>
          <a:bodyPr/>
          <a:lstStyle/>
          <a:p>
            <a:r>
              <a:rPr lang="en-US" dirty="0"/>
              <a:t>Braille Letters - 400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1623A8-E20A-4139-A183-B4D1F7CCEF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27529" y="1825625"/>
            <a:ext cx="10736943" cy="953861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This letter can be “dropped” from the upper </a:t>
            </a:r>
          </a:p>
          <a:p>
            <a:pPr marL="0" indent="0" algn="ctr">
              <a:buNone/>
            </a:pPr>
            <a:r>
              <a:rPr lang="en-US" dirty="0"/>
              <a:t>part of the cell to the lower part o mean a period.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D9752C3-AB75-4095-AA32-C2FC932DCA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175329" y="2880702"/>
            <a:ext cx="7841343" cy="143729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is D (dots 1-4-5).</a:t>
            </a:r>
          </a:p>
        </p:txBody>
      </p:sp>
    </p:spTree>
    <p:extLst>
      <p:ext uri="{BB962C8B-B14F-4D97-AF65-F5344CB8AC3E}">
        <p14:creationId xmlns:p14="http://schemas.microsoft.com/office/powerpoint/2010/main" val="20692392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>
            <a:extLst>
              <a:ext uri="{FF2B5EF4-FFF2-40B4-BE49-F238E27FC236}">
                <a16:creationId xmlns:a16="http://schemas.microsoft.com/office/drawing/2014/main" id="{052941A9-CB3D-4D33-AB69-5DCF5BB5DC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57505"/>
            <a:ext cx="10515600" cy="1325563"/>
          </a:xfrm>
        </p:spPr>
        <p:txBody>
          <a:bodyPr/>
          <a:lstStyle/>
          <a:p>
            <a:r>
              <a:rPr lang="en-US" dirty="0"/>
              <a:t>Braille Letters – 500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1623A8-E20A-4139-A183-B4D1F7CCEF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27529" y="1825625"/>
            <a:ext cx="10736943" cy="95386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/>
              <a:t>What two letters have five dots?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D9752C3-AB75-4095-AA32-C2FC932DCA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175329" y="2880702"/>
            <a:ext cx="7841343" cy="143729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are Q (dots 1-2-3-4-5) and Y (dots 1-3-4-5-6)?</a:t>
            </a:r>
          </a:p>
        </p:txBody>
      </p:sp>
    </p:spTree>
    <p:extLst>
      <p:ext uri="{BB962C8B-B14F-4D97-AF65-F5344CB8AC3E}">
        <p14:creationId xmlns:p14="http://schemas.microsoft.com/office/powerpoint/2010/main" val="357608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>
            <a:extLst>
              <a:ext uri="{FF2B5EF4-FFF2-40B4-BE49-F238E27FC236}">
                <a16:creationId xmlns:a16="http://schemas.microsoft.com/office/drawing/2014/main" id="{052941A9-CB3D-4D33-AB69-5DCF5BB5DC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57505"/>
            <a:ext cx="10515600" cy="1325563"/>
          </a:xfrm>
        </p:spPr>
        <p:txBody>
          <a:bodyPr/>
          <a:lstStyle/>
          <a:p>
            <a:r>
              <a:rPr lang="en-US" dirty="0"/>
              <a:t>Punctuation – 100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1623A8-E20A-4139-A183-B4D1F7CCEF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27529" y="1825625"/>
            <a:ext cx="10736943" cy="95386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Dot 2 makes up this punctuation mark.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D9752C3-AB75-4095-AA32-C2FC932DCA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175329" y="2880702"/>
            <a:ext cx="7841343" cy="143729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is a comma.</a:t>
            </a:r>
          </a:p>
        </p:txBody>
      </p:sp>
    </p:spTree>
    <p:extLst>
      <p:ext uri="{BB962C8B-B14F-4D97-AF65-F5344CB8AC3E}">
        <p14:creationId xmlns:p14="http://schemas.microsoft.com/office/powerpoint/2010/main" val="3517091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>
            <a:extLst>
              <a:ext uri="{FF2B5EF4-FFF2-40B4-BE49-F238E27FC236}">
                <a16:creationId xmlns:a16="http://schemas.microsoft.com/office/drawing/2014/main" id="{052941A9-CB3D-4D33-AB69-5DCF5BB5DC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57505"/>
            <a:ext cx="10515600" cy="1325563"/>
          </a:xfrm>
        </p:spPr>
        <p:txBody>
          <a:bodyPr/>
          <a:lstStyle/>
          <a:p>
            <a:r>
              <a:rPr lang="en-US" dirty="0"/>
              <a:t>Punctuation – 200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1623A8-E20A-4139-A183-B4D1F7CCEF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27529" y="1825625"/>
            <a:ext cx="10736943" cy="95386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 like to make letters BIG. </a:t>
            </a:r>
            <a:r>
              <a:rPr lang="en-US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dot am I?</a:t>
            </a:r>
            <a:endParaRPr lang="en-US" dirty="0">
              <a:effectLst/>
              <a:latin typeface="Verdana" panose="020B060403050404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D9752C3-AB75-4095-AA32-C2FC932DCA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175329" y="2880702"/>
            <a:ext cx="7841343" cy="143729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Dot 6.</a:t>
            </a:r>
          </a:p>
        </p:txBody>
      </p:sp>
    </p:spTree>
    <p:extLst>
      <p:ext uri="{BB962C8B-B14F-4D97-AF65-F5344CB8AC3E}">
        <p14:creationId xmlns:p14="http://schemas.microsoft.com/office/powerpoint/2010/main" val="1409086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>
            <a:extLst>
              <a:ext uri="{FF2B5EF4-FFF2-40B4-BE49-F238E27FC236}">
                <a16:creationId xmlns:a16="http://schemas.microsoft.com/office/drawing/2014/main" id="{052941A9-CB3D-4D33-AB69-5DCF5BB5DC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056" y="357505"/>
            <a:ext cx="10515600" cy="1325563"/>
          </a:xfrm>
        </p:spPr>
        <p:txBody>
          <a:bodyPr/>
          <a:lstStyle/>
          <a:p>
            <a:r>
              <a:rPr lang="en-US" dirty="0"/>
              <a:t>Punctuation – 300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1623A8-E20A-4139-A183-B4D1F7CCEF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27529" y="1825625"/>
            <a:ext cx="10736943" cy="95386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 may hide in a web address or in the middle of a number. You also see me everywhere! What am I?</a:t>
            </a:r>
            <a:endParaRPr lang="en-US" dirty="0">
              <a:effectLst/>
              <a:latin typeface="Verdana" panose="020B060403050404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D9752C3-AB75-4095-AA32-C2FC932DCA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175329" y="2880702"/>
            <a:ext cx="7841343" cy="143729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Period (dots 2-5-6).</a:t>
            </a:r>
          </a:p>
        </p:txBody>
      </p:sp>
    </p:spTree>
    <p:extLst>
      <p:ext uri="{BB962C8B-B14F-4D97-AF65-F5344CB8AC3E}">
        <p14:creationId xmlns:p14="http://schemas.microsoft.com/office/powerpoint/2010/main" val="4108616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Custom 2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00"/>
      </a:hlink>
      <a:folHlink>
        <a:srgbClr val="E7E6E6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5880E0968B3FF41805B838EE4312463" ma:contentTypeVersion="13" ma:contentTypeDescription="Create a new document." ma:contentTypeScope="" ma:versionID="78f0462517dd4b60f36626ef746d7545">
  <xsd:schema xmlns:xsd="http://www.w3.org/2001/XMLSchema" xmlns:xs="http://www.w3.org/2001/XMLSchema" xmlns:p="http://schemas.microsoft.com/office/2006/metadata/properties" xmlns:ns2="6fe9c4e5-dac0-409b-813b-eda75c263915" xmlns:ns3="fcb84659-e311-48c9-bfb0-69b663c9cb6b" targetNamespace="http://schemas.microsoft.com/office/2006/metadata/properties" ma:root="true" ma:fieldsID="df0299780a8d8cccd4f0e04acb0eed18" ns2:_="" ns3:_="">
    <xsd:import namespace="6fe9c4e5-dac0-409b-813b-eda75c263915"/>
    <xsd:import namespace="fcb84659-e311-48c9-bfb0-69b663c9cb6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fe9c4e5-dac0-409b-813b-eda75c26391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cb84659-e311-48c9-bfb0-69b663c9cb6b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17507AD-9BBC-4811-8AF8-18504738670C}"/>
</file>

<file path=customXml/itemProps2.xml><?xml version="1.0" encoding="utf-8"?>
<ds:datastoreItem xmlns:ds="http://schemas.openxmlformats.org/officeDocument/2006/customXml" ds:itemID="{6253E3E9-FCF8-479B-8E03-03BC0821EEC8}"/>
</file>

<file path=customXml/itemProps3.xml><?xml version="1.0" encoding="utf-8"?>
<ds:datastoreItem xmlns:ds="http://schemas.openxmlformats.org/officeDocument/2006/customXml" ds:itemID="{1279F2DA-9617-4426-8DF6-D88CBCFC9FE4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385</TotalTime>
  <Words>687</Words>
  <Application>Microsoft Office PowerPoint</Application>
  <PresentationFormat>Widescreen</PresentationFormat>
  <Paragraphs>137</Paragraphs>
  <Slides>26</Slides>
  <Notes>26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1" baseType="lpstr">
      <vt:lpstr>Arial</vt:lpstr>
      <vt:lpstr>Calibri</vt:lpstr>
      <vt:lpstr>Calibri Light</vt:lpstr>
      <vt:lpstr>Verdana</vt:lpstr>
      <vt:lpstr>Office Theme</vt:lpstr>
      <vt:lpstr>PowerPoint Presentation</vt:lpstr>
      <vt:lpstr>Braille Letters - 100</vt:lpstr>
      <vt:lpstr>Braille Letters - 200</vt:lpstr>
      <vt:lpstr>Braille Letters - 300</vt:lpstr>
      <vt:lpstr>Braille Letters - 400</vt:lpstr>
      <vt:lpstr>Braille Letters – 500</vt:lpstr>
      <vt:lpstr>Punctuation – 100</vt:lpstr>
      <vt:lpstr>Punctuation – 200</vt:lpstr>
      <vt:lpstr>Punctuation – 300 </vt:lpstr>
      <vt:lpstr>Punctuation – 400 </vt:lpstr>
      <vt:lpstr>Punctuation – 500 </vt:lpstr>
      <vt:lpstr>Braille Riddles – 100 </vt:lpstr>
      <vt:lpstr>Braille Riddles – 200 </vt:lpstr>
      <vt:lpstr>Braille Riddles – 300 </vt:lpstr>
      <vt:lpstr>Braille Riddles – 400 </vt:lpstr>
      <vt:lpstr>Braille Riddles – 500 </vt:lpstr>
      <vt:lpstr>Braille in Our World – 100 </vt:lpstr>
      <vt:lpstr>Braille in Our World – 200 </vt:lpstr>
      <vt:lpstr>Braille in Our World – 300 </vt:lpstr>
      <vt:lpstr>Braille in Our World – 400 </vt:lpstr>
      <vt:lpstr>Braille in Our World – 500</vt:lpstr>
      <vt:lpstr>Braille Contractions – 100</vt:lpstr>
      <vt:lpstr>Braille Contractions – 200 </vt:lpstr>
      <vt:lpstr>Braille Contractions – 300 </vt:lpstr>
      <vt:lpstr>Braille Contractions – 400 </vt:lpstr>
      <vt:lpstr>Braille Contractions – 500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Jennifer Jesso</dc:creator>
  <cp:lastModifiedBy>Jennifer Jesso</cp:lastModifiedBy>
  <cp:revision>5</cp:revision>
  <dcterms:created xsi:type="dcterms:W3CDTF">2021-02-25T21:54:02Z</dcterms:created>
  <dcterms:modified xsi:type="dcterms:W3CDTF">2021-03-02T21:42:31Z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0x01010085880E0968B3FF41805B838EE4312463</vt:lpwstr>
  </property>
</Properties>
</file>