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3A2F39-B4B1-423C-875D-18496BFAC50D}" v="113" dt="2021-03-04T22:25:52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7" autoAdjust="0"/>
    <p:restoredTop sz="93849" autoAdjust="0"/>
  </p:normalViewPr>
  <p:slideViewPr>
    <p:cSldViewPr snapToGrid="0">
      <p:cViewPr varScale="1">
        <p:scale>
          <a:sx n="68" d="100"/>
          <a:sy n="68" d="100"/>
        </p:scale>
        <p:origin x="64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esso" userId="cf6ad1e2-cdae-4333-bfa4-07f8d9edd6f3" providerId="ADAL" clId="{503A2F39-B4B1-423C-875D-18496BFAC50D}"/>
    <pc:docChg chg="custSel modSld modMainMaster">
      <pc:chgData name="Jennifer Jesso" userId="cf6ad1e2-cdae-4333-bfa4-07f8d9edd6f3" providerId="ADAL" clId="{503A2F39-B4B1-423C-875D-18496BFAC50D}" dt="2021-03-04T22:25:52.330" v="175" actId="20577"/>
      <pc:docMkLst>
        <pc:docMk/>
      </pc:docMkLst>
      <pc:sldChg chg="modSp">
        <pc:chgData name="Jennifer Jesso" userId="cf6ad1e2-cdae-4333-bfa4-07f8d9edd6f3" providerId="ADAL" clId="{503A2F39-B4B1-423C-875D-18496BFAC50D}" dt="2021-03-04T22:24:32.109" v="103" actId="20577"/>
        <pc:sldMkLst>
          <pc:docMk/>
          <pc:sldMk cId="2452332485" sldId="257"/>
        </pc:sldMkLst>
        <pc:spChg chg="mod">
          <ac:chgData name="Jennifer Jesso" userId="cf6ad1e2-cdae-4333-bfa4-07f8d9edd6f3" providerId="ADAL" clId="{503A2F39-B4B1-423C-875D-18496BFAC50D}" dt="2021-03-04T22:24:32.109" v="103" actId="20577"/>
          <ac:spMkLst>
            <pc:docMk/>
            <pc:sldMk cId="2452332485" sldId="257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4:34.845" v="106" actId="20577"/>
        <pc:sldMkLst>
          <pc:docMk/>
          <pc:sldMk cId="2385313421" sldId="258"/>
        </pc:sldMkLst>
        <pc:spChg chg="mod">
          <ac:chgData name="Jennifer Jesso" userId="cf6ad1e2-cdae-4333-bfa4-07f8d9edd6f3" providerId="ADAL" clId="{503A2F39-B4B1-423C-875D-18496BFAC50D}" dt="2021-03-04T22:24:34.845" v="106" actId="20577"/>
          <ac:spMkLst>
            <pc:docMk/>
            <pc:sldMk cId="2385313421" sldId="258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4:37.367" v="109" actId="20577"/>
        <pc:sldMkLst>
          <pc:docMk/>
          <pc:sldMk cId="2257434372" sldId="259"/>
        </pc:sldMkLst>
        <pc:spChg chg="mod">
          <ac:chgData name="Jennifer Jesso" userId="cf6ad1e2-cdae-4333-bfa4-07f8d9edd6f3" providerId="ADAL" clId="{503A2F39-B4B1-423C-875D-18496BFAC50D}" dt="2021-03-04T22:24:37.367" v="109" actId="20577"/>
          <ac:spMkLst>
            <pc:docMk/>
            <pc:sldMk cId="2257434372" sldId="259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4:40.696" v="112" actId="20577"/>
        <pc:sldMkLst>
          <pc:docMk/>
          <pc:sldMk cId="2069239203" sldId="260"/>
        </pc:sldMkLst>
        <pc:spChg chg="mod">
          <ac:chgData name="Jennifer Jesso" userId="cf6ad1e2-cdae-4333-bfa4-07f8d9edd6f3" providerId="ADAL" clId="{503A2F39-B4B1-423C-875D-18496BFAC50D}" dt="2021-03-04T22:24:40.696" v="112" actId="20577"/>
          <ac:spMkLst>
            <pc:docMk/>
            <pc:sldMk cId="2069239203" sldId="260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4:44.204" v="115" actId="20577"/>
        <pc:sldMkLst>
          <pc:docMk/>
          <pc:sldMk cId="357608947" sldId="261"/>
        </pc:sldMkLst>
        <pc:spChg chg="mod">
          <ac:chgData name="Jennifer Jesso" userId="cf6ad1e2-cdae-4333-bfa4-07f8d9edd6f3" providerId="ADAL" clId="{503A2F39-B4B1-423C-875D-18496BFAC50D}" dt="2021-03-04T22:24:44.204" v="115" actId="20577"/>
          <ac:spMkLst>
            <pc:docMk/>
            <pc:sldMk cId="357608947" sldId="261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4:47.511" v="118" actId="20577"/>
        <pc:sldMkLst>
          <pc:docMk/>
          <pc:sldMk cId="3517091332" sldId="262"/>
        </pc:sldMkLst>
        <pc:spChg chg="mod">
          <ac:chgData name="Jennifer Jesso" userId="cf6ad1e2-cdae-4333-bfa4-07f8d9edd6f3" providerId="ADAL" clId="{503A2F39-B4B1-423C-875D-18496BFAC50D}" dt="2021-03-04T22:24:47.511" v="118" actId="20577"/>
          <ac:spMkLst>
            <pc:docMk/>
            <pc:sldMk cId="3517091332" sldId="262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4:55.807" v="124" actId="20577"/>
        <pc:sldMkLst>
          <pc:docMk/>
          <pc:sldMk cId="4108616079" sldId="263"/>
        </pc:sldMkLst>
        <pc:spChg chg="mod">
          <ac:chgData name="Jennifer Jesso" userId="cf6ad1e2-cdae-4333-bfa4-07f8d9edd6f3" providerId="ADAL" clId="{503A2F39-B4B1-423C-875D-18496BFAC50D}" dt="2021-03-04T22:24:55.807" v="124" actId="20577"/>
          <ac:spMkLst>
            <pc:docMk/>
            <pc:sldMk cId="4108616079" sldId="263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4:52.666" v="121" actId="20577"/>
        <pc:sldMkLst>
          <pc:docMk/>
          <pc:sldMk cId="1409086065" sldId="264"/>
        </pc:sldMkLst>
        <pc:spChg chg="mod">
          <ac:chgData name="Jennifer Jesso" userId="cf6ad1e2-cdae-4333-bfa4-07f8d9edd6f3" providerId="ADAL" clId="{503A2F39-B4B1-423C-875D-18496BFAC50D}" dt="2021-03-04T22:24:52.666" v="121" actId="20577"/>
          <ac:spMkLst>
            <pc:docMk/>
            <pc:sldMk cId="1409086065" sldId="264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4:59.505" v="127" actId="20577"/>
        <pc:sldMkLst>
          <pc:docMk/>
          <pc:sldMk cId="2768164357" sldId="265"/>
        </pc:sldMkLst>
        <pc:spChg chg="mod">
          <ac:chgData name="Jennifer Jesso" userId="cf6ad1e2-cdae-4333-bfa4-07f8d9edd6f3" providerId="ADAL" clId="{503A2F39-B4B1-423C-875D-18496BFAC50D}" dt="2021-03-04T22:24:59.505" v="127" actId="20577"/>
          <ac:spMkLst>
            <pc:docMk/>
            <pc:sldMk cId="2768164357" sldId="265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02.673" v="130" actId="20577"/>
        <pc:sldMkLst>
          <pc:docMk/>
          <pc:sldMk cId="4006589304" sldId="266"/>
        </pc:sldMkLst>
        <pc:spChg chg="mod">
          <ac:chgData name="Jennifer Jesso" userId="cf6ad1e2-cdae-4333-bfa4-07f8d9edd6f3" providerId="ADAL" clId="{503A2F39-B4B1-423C-875D-18496BFAC50D}" dt="2021-03-04T22:25:02.673" v="130" actId="20577"/>
          <ac:spMkLst>
            <pc:docMk/>
            <pc:sldMk cId="4006589304" sldId="266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06.549" v="133" actId="20577"/>
        <pc:sldMkLst>
          <pc:docMk/>
          <pc:sldMk cId="1385909176" sldId="267"/>
        </pc:sldMkLst>
        <pc:spChg chg="mod">
          <ac:chgData name="Jennifer Jesso" userId="cf6ad1e2-cdae-4333-bfa4-07f8d9edd6f3" providerId="ADAL" clId="{503A2F39-B4B1-423C-875D-18496BFAC50D}" dt="2021-03-04T22:25:06.549" v="133" actId="20577"/>
          <ac:spMkLst>
            <pc:docMk/>
            <pc:sldMk cId="1385909176" sldId="267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09.556" v="136" actId="20577"/>
        <pc:sldMkLst>
          <pc:docMk/>
          <pc:sldMk cId="4101595239" sldId="268"/>
        </pc:sldMkLst>
        <pc:spChg chg="mod">
          <ac:chgData name="Jennifer Jesso" userId="cf6ad1e2-cdae-4333-bfa4-07f8d9edd6f3" providerId="ADAL" clId="{503A2F39-B4B1-423C-875D-18496BFAC50D}" dt="2021-03-04T22:25:09.556" v="136" actId="20577"/>
          <ac:spMkLst>
            <pc:docMk/>
            <pc:sldMk cId="4101595239" sldId="268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12.125" v="139" actId="20577"/>
        <pc:sldMkLst>
          <pc:docMk/>
          <pc:sldMk cId="2960423361" sldId="269"/>
        </pc:sldMkLst>
        <pc:spChg chg="mod">
          <ac:chgData name="Jennifer Jesso" userId="cf6ad1e2-cdae-4333-bfa4-07f8d9edd6f3" providerId="ADAL" clId="{503A2F39-B4B1-423C-875D-18496BFAC50D}" dt="2021-03-04T22:25:12.125" v="139" actId="20577"/>
          <ac:spMkLst>
            <pc:docMk/>
            <pc:sldMk cId="2960423361" sldId="269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14.600" v="142" actId="20577"/>
        <pc:sldMkLst>
          <pc:docMk/>
          <pc:sldMk cId="2063359246" sldId="270"/>
        </pc:sldMkLst>
        <pc:spChg chg="mod">
          <ac:chgData name="Jennifer Jesso" userId="cf6ad1e2-cdae-4333-bfa4-07f8d9edd6f3" providerId="ADAL" clId="{503A2F39-B4B1-423C-875D-18496BFAC50D}" dt="2021-03-04T22:25:14.600" v="142" actId="20577"/>
          <ac:spMkLst>
            <pc:docMk/>
            <pc:sldMk cId="2063359246" sldId="270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20.558" v="145" actId="20577"/>
        <pc:sldMkLst>
          <pc:docMk/>
          <pc:sldMk cId="3260929278" sldId="271"/>
        </pc:sldMkLst>
        <pc:spChg chg="mod">
          <ac:chgData name="Jennifer Jesso" userId="cf6ad1e2-cdae-4333-bfa4-07f8d9edd6f3" providerId="ADAL" clId="{503A2F39-B4B1-423C-875D-18496BFAC50D}" dt="2021-03-04T22:25:20.558" v="145" actId="20577"/>
          <ac:spMkLst>
            <pc:docMk/>
            <pc:sldMk cId="3260929278" sldId="271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24.804" v="148" actId="20577"/>
        <pc:sldMkLst>
          <pc:docMk/>
          <pc:sldMk cId="757392153" sldId="272"/>
        </pc:sldMkLst>
        <pc:spChg chg="mod">
          <ac:chgData name="Jennifer Jesso" userId="cf6ad1e2-cdae-4333-bfa4-07f8d9edd6f3" providerId="ADAL" clId="{503A2F39-B4B1-423C-875D-18496BFAC50D}" dt="2021-03-04T22:25:24.804" v="148" actId="20577"/>
          <ac:spMkLst>
            <pc:docMk/>
            <pc:sldMk cId="757392153" sldId="272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503A2F39-B4B1-423C-875D-18496BFAC50D}" dt="2021-03-04T22:25:27.309" v="151" actId="20577"/>
        <pc:sldMkLst>
          <pc:docMk/>
          <pc:sldMk cId="216597093" sldId="273"/>
        </pc:sldMkLst>
        <pc:spChg chg="mod">
          <ac:chgData name="Jennifer Jesso" userId="cf6ad1e2-cdae-4333-bfa4-07f8d9edd6f3" providerId="ADAL" clId="{503A2F39-B4B1-423C-875D-18496BFAC50D}" dt="2021-02-26T16:57:37.434" v="44" actId="20577"/>
          <ac:spMkLst>
            <pc:docMk/>
            <pc:sldMk cId="216597093" sldId="273"/>
            <ac:spMk id="3" creationId="{E51623A8-E20A-4139-A183-B4D1F7CCEFE5}"/>
          </ac:spMkLst>
        </pc:spChg>
        <pc:spChg chg="mod">
          <ac:chgData name="Jennifer Jesso" userId="cf6ad1e2-cdae-4333-bfa4-07f8d9edd6f3" providerId="ADAL" clId="{503A2F39-B4B1-423C-875D-18496BFAC50D}" dt="2021-03-04T22:25:27.309" v="151" actId="20577"/>
          <ac:spMkLst>
            <pc:docMk/>
            <pc:sldMk cId="216597093" sldId="273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31.234" v="154" actId="20577"/>
        <pc:sldMkLst>
          <pc:docMk/>
          <pc:sldMk cId="1480845171" sldId="274"/>
        </pc:sldMkLst>
        <pc:spChg chg="mod">
          <ac:chgData name="Jennifer Jesso" userId="cf6ad1e2-cdae-4333-bfa4-07f8d9edd6f3" providerId="ADAL" clId="{503A2F39-B4B1-423C-875D-18496BFAC50D}" dt="2021-03-04T22:25:31.234" v="154" actId="20577"/>
          <ac:spMkLst>
            <pc:docMk/>
            <pc:sldMk cId="1480845171" sldId="274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34.989" v="157" actId="20577"/>
        <pc:sldMkLst>
          <pc:docMk/>
          <pc:sldMk cId="4202124393" sldId="275"/>
        </pc:sldMkLst>
        <pc:spChg chg="mod">
          <ac:chgData name="Jennifer Jesso" userId="cf6ad1e2-cdae-4333-bfa4-07f8d9edd6f3" providerId="ADAL" clId="{503A2F39-B4B1-423C-875D-18496BFAC50D}" dt="2021-03-04T22:25:34.989" v="157" actId="20577"/>
          <ac:spMkLst>
            <pc:docMk/>
            <pc:sldMk cId="4202124393" sldId="275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503A2F39-B4B1-423C-875D-18496BFAC50D}" dt="2021-03-04T22:25:37.595" v="160" actId="20577"/>
        <pc:sldMkLst>
          <pc:docMk/>
          <pc:sldMk cId="3944984001" sldId="276"/>
        </pc:sldMkLst>
        <pc:spChg chg="mod">
          <ac:chgData name="Jennifer Jesso" userId="cf6ad1e2-cdae-4333-bfa4-07f8d9edd6f3" providerId="ADAL" clId="{503A2F39-B4B1-423C-875D-18496BFAC50D}" dt="2021-02-26T16:58:51.567" v="81" actId="20577"/>
          <ac:spMkLst>
            <pc:docMk/>
            <pc:sldMk cId="3944984001" sldId="276"/>
            <ac:spMk id="3" creationId="{E51623A8-E20A-4139-A183-B4D1F7CCEFE5}"/>
          </ac:spMkLst>
        </pc:spChg>
        <pc:spChg chg="mod">
          <ac:chgData name="Jennifer Jesso" userId="cf6ad1e2-cdae-4333-bfa4-07f8d9edd6f3" providerId="ADAL" clId="{503A2F39-B4B1-423C-875D-18496BFAC50D}" dt="2021-03-04T22:25:37.595" v="160" actId="20577"/>
          <ac:spMkLst>
            <pc:docMk/>
            <pc:sldMk cId="3944984001" sldId="276"/>
            <ac:spMk id="5" creationId="{ED9752C3-AB75-4095-AA32-C2FC932DCA4E}"/>
          </ac:spMkLst>
        </pc:spChg>
      </pc:sldChg>
      <pc:sldChg chg="modSp mod">
        <pc:chgData name="Jennifer Jesso" userId="cf6ad1e2-cdae-4333-bfa4-07f8d9edd6f3" providerId="ADAL" clId="{503A2F39-B4B1-423C-875D-18496BFAC50D}" dt="2021-03-04T22:25:40.586" v="163" actId="20577"/>
        <pc:sldMkLst>
          <pc:docMk/>
          <pc:sldMk cId="2627586973" sldId="277"/>
        </pc:sldMkLst>
        <pc:spChg chg="mod">
          <ac:chgData name="Jennifer Jesso" userId="cf6ad1e2-cdae-4333-bfa4-07f8d9edd6f3" providerId="ADAL" clId="{503A2F39-B4B1-423C-875D-18496BFAC50D}" dt="2021-02-26T17:00:03.569" v="95" actId="20577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nifer Jesso" userId="cf6ad1e2-cdae-4333-bfa4-07f8d9edd6f3" providerId="ADAL" clId="{503A2F39-B4B1-423C-875D-18496BFAC50D}" dt="2021-03-04T22:25:40.586" v="163" actId="20577"/>
          <ac:spMkLst>
            <pc:docMk/>
            <pc:sldMk cId="2627586973" sldId="277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43.877" v="166" actId="20577"/>
        <pc:sldMkLst>
          <pc:docMk/>
          <pc:sldMk cId="4184172341" sldId="278"/>
        </pc:sldMkLst>
        <pc:spChg chg="mod">
          <ac:chgData name="Jennifer Jesso" userId="cf6ad1e2-cdae-4333-bfa4-07f8d9edd6f3" providerId="ADAL" clId="{503A2F39-B4B1-423C-875D-18496BFAC50D}" dt="2021-03-04T22:25:43.877" v="166" actId="20577"/>
          <ac:spMkLst>
            <pc:docMk/>
            <pc:sldMk cId="4184172341" sldId="278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46.869" v="169" actId="20577"/>
        <pc:sldMkLst>
          <pc:docMk/>
          <pc:sldMk cId="1870712813" sldId="279"/>
        </pc:sldMkLst>
        <pc:spChg chg="mod">
          <ac:chgData name="Jennifer Jesso" userId="cf6ad1e2-cdae-4333-bfa4-07f8d9edd6f3" providerId="ADAL" clId="{503A2F39-B4B1-423C-875D-18496BFAC50D}" dt="2021-03-04T22:25:46.869" v="169" actId="20577"/>
          <ac:spMkLst>
            <pc:docMk/>
            <pc:sldMk cId="1870712813" sldId="279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49.691" v="172" actId="20577"/>
        <pc:sldMkLst>
          <pc:docMk/>
          <pc:sldMk cId="710601934" sldId="280"/>
        </pc:sldMkLst>
        <pc:spChg chg="mod">
          <ac:chgData name="Jennifer Jesso" userId="cf6ad1e2-cdae-4333-bfa4-07f8d9edd6f3" providerId="ADAL" clId="{503A2F39-B4B1-423C-875D-18496BFAC50D}" dt="2021-03-04T22:25:49.691" v="172" actId="20577"/>
          <ac:spMkLst>
            <pc:docMk/>
            <pc:sldMk cId="710601934" sldId="280"/>
            <ac:spMk id="5" creationId="{ED9752C3-AB75-4095-AA32-C2FC932DCA4E}"/>
          </ac:spMkLst>
        </pc:spChg>
      </pc:sldChg>
      <pc:sldChg chg="modSp">
        <pc:chgData name="Jennifer Jesso" userId="cf6ad1e2-cdae-4333-bfa4-07f8d9edd6f3" providerId="ADAL" clId="{503A2F39-B4B1-423C-875D-18496BFAC50D}" dt="2021-03-04T22:25:52.330" v="175" actId="20577"/>
        <pc:sldMkLst>
          <pc:docMk/>
          <pc:sldMk cId="3389854933" sldId="281"/>
        </pc:sldMkLst>
        <pc:spChg chg="mod">
          <ac:chgData name="Jennifer Jesso" userId="cf6ad1e2-cdae-4333-bfa4-07f8d9edd6f3" providerId="ADAL" clId="{503A2F39-B4B1-423C-875D-18496BFAC50D}" dt="2021-03-04T22:25:52.330" v="175" actId="20577"/>
          <ac:spMkLst>
            <pc:docMk/>
            <pc:sldMk cId="3389854933" sldId="281"/>
            <ac:spMk id="5" creationId="{ED9752C3-AB75-4095-AA32-C2FC932DCA4E}"/>
          </ac:spMkLst>
        </pc:spChg>
      </pc:sldChg>
      <pc:sldMasterChg chg="modSldLayout">
        <pc:chgData name="Jennifer Jesso" userId="cf6ad1e2-cdae-4333-bfa4-07f8d9edd6f3" providerId="ADAL" clId="{503A2F39-B4B1-423C-875D-18496BFAC50D}" dt="2021-03-04T22:24:01.935" v="100" actId="1076"/>
        <pc:sldMasterMkLst>
          <pc:docMk/>
          <pc:sldMasterMk cId="1225760941" sldId="2147483648"/>
        </pc:sldMasterMkLst>
        <pc:sldLayoutChg chg="addSp delSp modSp mod">
          <pc:chgData name="Jennifer Jesso" userId="cf6ad1e2-cdae-4333-bfa4-07f8d9edd6f3" providerId="ADAL" clId="{503A2F39-B4B1-423C-875D-18496BFAC50D}" dt="2021-03-04T22:24:01.935" v="100" actId="1076"/>
          <pc:sldLayoutMkLst>
            <pc:docMk/>
            <pc:sldMasterMk cId="1225760941" sldId="2147483648"/>
            <pc:sldLayoutMk cId="3424499917" sldId="2147483652"/>
          </pc:sldLayoutMkLst>
          <pc:spChg chg="mod">
            <ac:chgData name="Jennifer Jesso" userId="cf6ad1e2-cdae-4333-bfa4-07f8d9edd6f3" providerId="ADAL" clId="{503A2F39-B4B1-423C-875D-18496BFAC50D}" dt="2021-03-04T22:24:01.935" v="100" actId="1076"/>
            <ac:spMkLst>
              <pc:docMk/>
              <pc:sldMasterMk cId="1225760941" sldId="2147483648"/>
              <pc:sldLayoutMk cId="3424499917" sldId="2147483652"/>
              <ac:spMk id="3" creationId="{CCF4D325-DFA4-41DD-9EDE-D73D90379A6A}"/>
            </ac:spMkLst>
          </pc:spChg>
          <pc:spChg chg="del">
            <ac:chgData name="Jennifer Jesso" userId="cf6ad1e2-cdae-4333-bfa4-07f8d9edd6f3" providerId="ADAL" clId="{503A2F39-B4B1-423C-875D-18496BFAC50D}" dt="2021-03-04T22:23:37.473" v="96" actId="478"/>
            <ac:spMkLst>
              <pc:docMk/>
              <pc:sldMasterMk cId="1225760941" sldId="2147483648"/>
              <pc:sldLayoutMk cId="3424499917" sldId="2147483652"/>
              <ac:spMk id="5" creationId="{FEB0122F-90EB-40CB-9D79-8A56B73F5727}"/>
            </ac:spMkLst>
          </pc:spChg>
          <pc:spChg chg="del">
            <ac:chgData name="Jennifer Jesso" userId="cf6ad1e2-cdae-4333-bfa4-07f8d9edd6f3" providerId="ADAL" clId="{503A2F39-B4B1-423C-875D-18496BFAC50D}" dt="2021-03-04T22:23:42.063" v="97" actId="478"/>
            <ac:spMkLst>
              <pc:docMk/>
              <pc:sldMasterMk cId="1225760941" sldId="2147483648"/>
              <pc:sldLayoutMk cId="3424499917" sldId="2147483652"/>
              <ac:spMk id="6" creationId="{286B2ED5-FCDE-4FC0-B1C9-F916A0DAB8DE}"/>
            </ac:spMkLst>
          </pc:spChg>
          <pc:spChg chg="del">
            <ac:chgData name="Jennifer Jesso" userId="cf6ad1e2-cdae-4333-bfa4-07f8d9edd6f3" providerId="ADAL" clId="{503A2F39-B4B1-423C-875D-18496BFAC50D}" dt="2021-03-04T22:23:56.185" v="98" actId="478"/>
            <ac:spMkLst>
              <pc:docMk/>
              <pc:sldMasterMk cId="1225760941" sldId="2147483648"/>
              <pc:sldLayoutMk cId="3424499917" sldId="2147483652"/>
              <ac:spMk id="7" creationId="{A75E74C7-1469-471F-82FD-D96BD211A517}"/>
            </ac:spMkLst>
          </pc:spChg>
          <pc:spChg chg="add mod">
            <ac:chgData name="Jennifer Jesso" userId="cf6ad1e2-cdae-4333-bfa4-07f8d9edd6f3" providerId="ADAL" clId="{503A2F39-B4B1-423C-875D-18496BFAC50D}" dt="2021-03-04T22:23:58.243" v="99"/>
            <ac:spMkLst>
              <pc:docMk/>
              <pc:sldMasterMk cId="1225760941" sldId="2147483648"/>
              <pc:sldLayoutMk cId="3424499917" sldId="2147483652"/>
              <ac:spMk id="8" creationId="{73C05EEF-4F31-456D-AB72-976316D6EA98}"/>
            </ac:spMkLst>
          </pc:spChg>
        </pc:sldLayoutChg>
      </pc:sldMasterChg>
    </pc:docChg>
  </pc:docChgLst>
  <pc:docChgLst>
    <pc:chgData name="Jennifer Jesso" userId="cf6ad1e2-cdae-4333-bfa4-07f8d9edd6f3" providerId="ADAL" clId="{66B5A2AD-D55D-40AE-8B2E-6A419C01294A}"/>
    <pc:docChg chg="undo custSel addSld delSld modSld">
      <pc:chgData name="Jennifer Jesso" userId="cf6ad1e2-cdae-4333-bfa4-07f8d9edd6f3" providerId="ADAL" clId="{66B5A2AD-D55D-40AE-8B2E-6A419C01294A}" dt="2021-02-26T00:05:36.651" v="839" actId="207"/>
      <pc:docMkLst>
        <pc:docMk/>
      </pc:docMkLst>
      <pc:sldChg chg="modSp mod">
        <pc:chgData name="Jennifer Jesso" userId="cf6ad1e2-cdae-4333-bfa4-07f8d9edd6f3" providerId="ADAL" clId="{66B5A2AD-D55D-40AE-8B2E-6A419C01294A}" dt="2021-02-26T00:05:36.651" v="839" actId="207"/>
        <pc:sldMkLst>
          <pc:docMk/>
          <pc:sldMk cId="366488840" sldId="256"/>
        </pc:sldMkLst>
        <pc:graphicFrameChg chg="modGraphic">
          <ac:chgData name="Jennifer Jesso" userId="cf6ad1e2-cdae-4333-bfa4-07f8d9edd6f3" providerId="ADAL" clId="{66B5A2AD-D55D-40AE-8B2E-6A419C01294A}" dt="2021-02-26T00:05:36.651" v="839" actId="207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modSp mod modAnim">
        <pc:chgData name="Jennifer Jesso" userId="cf6ad1e2-cdae-4333-bfa4-07f8d9edd6f3" providerId="ADAL" clId="{66B5A2AD-D55D-40AE-8B2E-6A419C01294A}" dt="2021-02-26T00:02:05.312" v="835" actId="255"/>
        <pc:sldMkLst>
          <pc:docMk/>
          <pc:sldMk cId="2452332485" sldId="257"/>
        </pc:sldMkLst>
        <pc:spChg chg="mod">
          <ac:chgData name="Jennifer Jesso" userId="cf6ad1e2-cdae-4333-bfa4-07f8d9edd6f3" providerId="ADAL" clId="{66B5A2AD-D55D-40AE-8B2E-6A419C01294A}" dt="2021-02-26T00:01:58.570" v="834" actId="255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00:02:05.312" v="835" actId="255"/>
          <ac:spMkLst>
            <pc:docMk/>
            <pc:sldMk cId="2452332485" sldId="257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00:01:44.928" v="833" actId="255"/>
        <pc:sldMkLst>
          <pc:docMk/>
          <pc:sldMk cId="2385313421" sldId="258"/>
        </pc:sldMkLst>
        <pc:spChg chg="mod modVis">
          <ac:chgData name="Jennifer Jesso" userId="cf6ad1e2-cdae-4333-bfa4-07f8d9edd6f3" providerId="ADAL" clId="{66B5A2AD-D55D-40AE-8B2E-6A419C01294A}" dt="2021-02-25T23:00:42.425" v="12" actId="14430"/>
          <ac:spMkLst>
            <pc:docMk/>
            <pc:sldMk cId="2385313421" sldId="258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00:01:37.849" v="832" actId="255"/>
          <ac:spMkLst>
            <pc:docMk/>
            <pc:sldMk cId="2385313421" sldId="258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00:01:44.928" v="833" actId="255"/>
          <ac:spMkLst>
            <pc:docMk/>
            <pc:sldMk cId="2385313421" sldId="258"/>
            <ac:spMk id="5" creationId="{ED9752C3-AB75-4095-AA32-C2FC932DCA4E}"/>
          </ac:spMkLst>
        </pc:spChg>
      </pc:sldChg>
      <pc:sldChg chg="modSp add mod modAnim">
        <pc:chgData name="Jennifer Jesso" userId="cf6ad1e2-cdae-4333-bfa4-07f8d9edd6f3" providerId="ADAL" clId="{66B5A2AD-D55D-40AE-8B2E-6A419C01294A}" dt="2021-02-26T00:01:27.111" v="831" actId="255"/>
        <pc:sldMkLst>
          <pc:docMk/>
          <pc:sldMk cId="2257434372" sldId="259"/>
        </pc:sldMkLst>
        <pc:spChg chg="mod modVis">
          <ac:chgData name="Jennifer Jesso" userId="cf6ad1e2-cdae-4333-bfa4-07f8d9edd6f3" providerId="ADAL" clId="{66B5A2AD-D55D-40AE-8B2E-6A419C01294A}" dt="2021-02-25T23:03:58.602" v="28" actId="14430"/>
          <ac:spMkLst>
            <pc:docMk/>
            <pc:sldMk cId="2257434372" sldId="259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00:01:17.627" v="830" actId="255"/>
          <ac:spMkLst>
            <pc:docMk/>
            <pc:sldMk cId="2257434372" sldId="259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00:01:27.111" v="831" actId="255"/>
          <ac:spMkLst>
            <pc:docMk/>
            <pc:sldMk cId="2257434372" sldId="259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00:01:00.407" v="829" actId="255"/>
        <pc:sldMkLst>
          <pc:docMk/>
          <pc:sldMk cId="2069239203" sldId="260"/>
        </pc:sldMkLst>
        <pc:spChg chg="mod modVis">
          <ac:chgData name="Jennifer Jesso" userId="cf6ad1e2-cdae-4333-bfa4-07f8d9edd6f3" providerId="ADAL" clId="{66B5A2AD-D55D-40AE-8B2E-6A419C01294A}" dt="2021-02-25T23:22:26.516" v="65" actId="14430"/>
          <ac:spMkLst>
            <pc:docMk/>
            <pc:sldMk cId="2069239203" sldId="260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00:00:53.896" v="828" actId="255"/>
          <ac:spMkLst>
            <pc:docMk/>
            <pc:sldMk cId="2069239203" sldId="260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00:01:00.407" v="829" actId="255"/>
          <ac:spMkLst>
            <pc:docMk/>
            <pc:sldMk cId="2069239203" sldId="260"/>
            <ac:spMk id="5" creationId="{ED9752C3-AB75-4095-AA32-C2FC932DCA4E}"/>
          </ac:spMkLst>
        </pc:spChg>
      </pc:sldChg>
      <pc:sldChg chg="modSp add mod modAnim">
        <pc:chgData name="Jennifer Jesso" userId="cf6ad1e2-cdae-4333-bfa4-07f8d9edd6f3" providerId="ADAL" clId="{66B5A2AD-D55D-40AE-8B2E-6A419C01294A}" dt="2021-02-26T00:00:42.142" v="827" actId="255"/>
        <pc:sldMkLst>
          <pc:docMk/>
          <pc:sldMk cId="357608947" sldId="261"/>
        </pc:sldMkLst>
        <pc:spChg chg="mod modVis">
          <ac:chgData name="Jennifer Jesso" userId="cf6ad1e2-cdae-4333-bfa4-07f8d9edd6f3" providerId="ADAL" clId="{66B5A2AD-D55D-40AE-8B2E-6A419C01294A}" dt="2021-02-25T23:28:03.835" v="78" actId="14430"/>
          <ac:spMkLst>
            <pc:docMk/>
            <pc:sldMk cId="357608947" sldId="261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00:00:36.244" v="826" actId="255"/>
          <ac:spMkLst>
            <pc:docMk/>
            <pc:sldMk cId="357608947" sldId="261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00:00:42.142" v="827" actId="255"/>
          <ac:spMkLst>
            <pc:docMk/>
            <pc:sldMk cId="357608947" sldId="261"/>
            <ac:spMk id="5" creationId="{ED9752C3-AB75-4095-AA32-C2FC932DCA4E}"/>
          </ac:spMkLst>
        </pc:spChg>
      </pc:sldChg>
      <pc:sldChg chg="modSp add del mod modAnim">
        <pc:chgData name="Jennifer Jesso" userId="cf6ad1e2-cdae-4333-bfa4-07f8d9edd6f3" providerId="ADAL" clId="{66B5A2AD-D55D-40AE-8B2E-6A419C01294A}" dt="2021-02-26T00:00:25.791" v="825" actId="255"/>
        <pc:sldMkLst>
          <pc:docMk/>
          <pc:sldMk cId="3517091332" sldId="262"/>
        </pc:sldMkLst>
        <pc:spChg chg="mod modVis">
          <ac:chgData name="Jennifer Jesso" userId="cf6ad1e2-cdae-4333-bfa4-07f8d9edd6f3" providerId="ADAL" clId="{66B5A2AD-D55D-40AE-8B2E-6A419C01294A}" dt="2021-02-25T23:29:58.355" v="90" actId="14430"/>
          <ac:spMkLst>
            <pc:docMk/>
            <pc:sldMk cId="3517091332" sldId="262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00:00:20.126" v="824" actId="255"/>
          <ac:spMkLst>
            <pc:docMk/>
            <pc:sldMk cId="3517091332" sldId="262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00:00:25.791" v="825" actId="255"/>
          <ac:spMkLst>
            <pc:docMk/>
            <pc:sldMk cId="3517091332" sldId="262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9:48.448" v="821" actId="255"/>
        <pc:sldMkLst>
          <pc:docMk/>
          <pc:sldMk cId="4108616079" sldId="263"/>
        </pc:sldMkLst>
        <pc:spChg chg="mod modVis">
          <ac:chgData name="Jennifer Jesso" userId="cf6ad1e2-cdae-4333-bfa4-07f8d9edd6f3" providerId="ADAL" clId="{66B5A2AD-D55D-40AE-8B2E-6A419C01294A}" dt="2021-02-25T23:36:24.203" v="163" actId="14430"/>
          <ac:spMkLst>
            <pc:docMk/>
            <pc:sldMk cId="4108616079" sldId="263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9:40.607" v="820" actId="255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9:48.448" v="821" actId="255"/>
          <ac:spMkLst>
            <pc:docMk/>
            <pc:sldMk cId="4108616079" sldId="263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6T00:00:10.091" v="823" actId="255"/>
        <pc:sldMkLst>
          <pc:docMk/>
          <pc:sldMk cId="1409086065" sldId="264"/>
        </pc:sldMkLst>
        <pc:spChg chg="mod modVis">
          <ac:chgData name="Jennifer Jesso" userId="cf6ad1e2-cdae-4333-bfa4-07f8d9edd6f3" providerId="ADAL" clId="{66B5A2AD-D55D-40AE-8B2E-6A419C01294A}" dt="2021-02-25T23:36:30.061" v="164" actId="14430"/>
          <ac:spMkLst>
            <pc:docMk/>
            <pc:sldMk cId="1409086065" sldId="264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6T00:00:03.212" v="822" actId="255"/>
          <ac:spMkLst>
            <pc:docMk/>
            <pc:sldMk cId="1409086065" sldId="264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6T00:00:10.091" v="823" actId="255"/>
          <ac:spMkLst>
            <pc:docMk/>
            <pc:sldMk cId="1409086065" sldId="264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9:28.027" v="819" actId="255"/>
        <pc:sldMkLst>
          <pc:docMk/>
          <pc:sldMk cId="2768164357" sldId="265"/>
        </pc:sldMkLst>
        <pc:spChg chg="mod modVis">
          <ac:chgData name="Jennifer Jesso" userId="cf6ad1e2-cdae-4333-bfa4-07f8d9edd6f3" providerId="ADAL" clId="{66B5A2AD-D55D-40AE-8B2E-6A419C01294A}" dt="2021-02-25T23:36:17.638" v="162" actId="14430"/>
          <ac:spMkLst>
            <pc:docMk/>
            <pc:sldMk cId="2768164357" sldId="265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9:21.770" v="818" actId="255"/>
          <ac:spMkLst>
            <pc:docMk/>
            <pc:sldMk cId="2768164357" sldId="265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9:28.027" v="819" actId="255"/>
          <ac:spMkLst>
            <pc:docMk/>
            <pc:sldMk cId="2768164357" sldId="265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9:10.734" v="817" actId="255"/>
        <pc:sldMkLst>
          <pc:docMk/>
          <pc:sldMk cId="4006589304" sldId="266"/>
        </pc:sldMkLst>
        <pc:spChg chg="mod modVis">
          <ac:chgData name="Jennifer Jesso" userId="cf6ad1e2-cdae-4333-bfa4-07f8d9edd6f3" providerId="ADAL" clId="{66B5A2AD-D55D-40AE-8B2E-6A419C01294A}" dt="2021-02-25T23:37:29.635" v="214" actId="14430"/>
          <ac:spMkLst>
            <pc:docMk/>
            <pc:sldMk cId="4006589304" sldId="266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8:59.407" v="814" actId="27636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9:10.734" v="817" actId="255"/>
          <ac:spMkLst>
            <pc:docMk/>
            <pc:sldMk cId="4006589304" sldId="266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8:48.324" v="810" actId="255"/>
        <pc:sldMkLst>
          <pc:docMk/>
          <pc:sldMk cId="1385909176" sldId="267"/>
        </pc:sldMkLst>
        <pc:spChg chg="mod modVis">
          <ac:chgData name="Jennifer Jesso" userId="cf6ad1e2-cdae-4333-bfa4-07f8d9edd6f3" providerId="ADAL" clId="{66B5A2AD-D55D-40AE-8B2E-6A419C01294A}" dt="2021-02-25T23:38:24.352" v="255" actId="14430"/>
          <ac:spMkLst>
            <pc:docMk/>
            <pc:sldMk cId="1385909176" sldId="267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8:41.360" v="809" actId="255"/>
          <ac:spMkLst>
            <pc:docMk/>
            <pc:sldMk cId="1385909176" sldId="267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8:48.324" v="810" actId="255"/>
          <ac:spMkLst>
            <pc:docMk/>
            <pc:sldMk cId="1385909176" sldId="267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8:30.189" v="808" actId="255"/>
        <pc:sldMkLst>
          <pc:docMk/>
          <pc:sldMk cId="4101595239" sldId="268"/>
        </pc:sldMkLst>
        <pc:spChg chg="mod modVis">
          <ac:chgData name="Jennifer Jesso" userId="cf6ad1e2-cdae-4333-bfa4-07f8d9edd6f3" providerId="ADAL" clId="{66B5A2AD-D55D-40AE-8B2E-6A419C01294A}" dt="2021-02-25T23:39:13.295" v="277" actId="14430"/>
          <ac:spMkLst>
            <pc:docMk/>
            <pc:sldMk cId="4101595239" sldId="268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8:23.524" v="807" actId="255"/>
          <ac:spMkLst>
            <pc:docMk/>
            <pc:sldMk cId="4101595239" sldId="268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8:30.189" v="808" actId="255"/>
          <ac:spMkLst>
            <pc:docMk/>
            <pc:sldMk cId="4101595239" sldId="268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8:06.940" v="806" actId="20577"/>
        <pc:sldMkLst>
          <pc:docMk/>
          <pc:sldMk cId="2960423361" sldId="269"/>
        </pc:sldMkLst>
        <pc:spChg chg="mod modVis">
          <ac:chgData name="Jennifer Jesso" userId="cf6ad1e2-cdae-4333-bfa4-07f8d9edd6f3" providerId="ADAL" clId="{66B5A2AD-D55D-40AE-8B2E-6A419C01294A}" dt="2021-02-25T23:40:40.755" v="343" actId="14430"/>
          <ac:spMkLst>
            <pc:docMk/>
            <pc:sldMk cId="2960423361" sldId="269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7:50.656" v="783" actId="255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8:06.940" v="806" actId="20577"/>
          <ac:spMkLst>
            <pc:docMk/>
            <pc:sldMk cId="2960423361" sldId="269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7:39.930" v="782" actId="255"/>
        <pc:sldMkLst>
          <pc:docMk/>
          <pc:sldMk cId="2063359246" sldId="270"/>
        </pc:sldMkLst>
        <pc:spChg chg="mod modVis">
          <ac:chgData name="Jennifer Jesso" userId="cf6ad1e2-cdae-4333-bfa4-07f8d9edd6f3" providerId="ADAL" clId="{66B5A2AD-D55D-40AE-8B2E-6A419C01294A}" dt="2021-02-25T23:41:31.850" v="354" actId="14430"/>
          <ac:spMkLst>
            <pc:docMk/>
            <pc:sldMk cId="2063359246" sldId="270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7:30.694" v="781" actId="255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7:39.930" v="782" actId="255"/>
          <ac:spMkLst>
            <pc:docMk/>
            <pc:sldMk cId="2063359246" sldId="270"/>
            <ac:spMk id="5" creationId="{ED9752C3-AB75-4095-AA32-C2FC932DCA4E}"/>
          </ac:spMkLst>
        </pc:spChg>
      </pc:sldChg>
      <pc:sldChg chg="modSp add del mod">
        <pc:chgData name="Jennifer Jesso" userId="cf6ad1e2-cdae-4333-bfa4-07f8d9edd6f3" providerId="ADAL" clId="{66B5A2AD-D55D-40AE-8B2E-6A419C01294A}" dt="2021-02-25T23:41:11.360" v="350" actId="47"/>
        <pc:sldMkLst>
          <pc:docMk/>
          <pc:sldMk cId="2740546319" sldId="270"/>
        </pc:sldMkLst>
        <pc:spChg chg="mod modVis">
          <ac:chgData name="Jennifer Jesso" userId="cf6ad1e2-cdae-4333-bfa4-07f8d9edd6f3" providerId="ADAL" clId="{66B5A2AD-D55D-40AE-8B2E-6A419C01294A}" dt="2021-02-25T23:41:00.449" v="349" actId="20577"/>
          <ac:spMkLst>
            <pc:docMk/>
            <pc:sldMk cId="2740546319" sldId="270"/>
            <ac:spMk id="2" creationId="{052941A9-CB3D-4D33-AB69-5DCF5BB5DCAF}"/>
          </ac:spMkLst>
        </pc:spChg>
      </pc:sldChg>
      <pc:sldChg chg="modSp add mod">
        <pc:chgData name="Jennifer Jesso" userId="cf6ad1e2-cdae-4333-bfa4-07f8d9edd6f3" providerId="ADAL" clId="{66B5A2AD-D55D-40AE-8B2E-6A419C01294A}" dt="2021-02-25T23:56:59.545" v="780" actId="27636"/>
        <pc:sldMkLst>
          <pc:docMk/>
          <pc:sldMk cId="3260929278" sldId="271"/>
        </pc:sldMkLst>
        <pc:spChg chg="mod modVis">
          <ac:chgData name="Jennifer Jesso" userId="cf6ad1e2-cdae-4333-bfa4-07f8d9edd6f3" providerId="ADAL" clId="{66B5A2AD-D55D-40AE-8B2E-6A419C01294A}" dt="2021-02-25T23:42:12.215" v="369" actId="14430"/>
          <ac:spMkLst>
            <pc:docMk/>
            <pc:sldMk cId="3260929278" sldId="271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6:59.545" v="780" actId="27636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6:59.545" v="779" actId="27636"/>
          <ac:spMkLst>
            <pc:docMk/>
            <pc:sldMk cId="3260929278" sldId="271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6:36.012" v="775" actId="255"/>
        <pc:sldMkLst>
          <pc:docMk/>
          <pc:sldMk cId="757392153" sldId="272"/>
        </pc:sldMkLst>
        <pc:spChg chg="mod modVis">
          <ac:chgData name="Jennifer Jesso" userId="cf6ad1e2-cdae-4333-bfa4-07f8d9edd6f3" providerId="ADAL" clId="{66B5A2AD-D55D-40AE-8B2E-6A419C01294A}" dt="2021-02-25T23:43:49.109" v="441" actId="14430"/>
          <ac:spMkLst>
            <pc:docMk/>
            <pc:sldMk cId="757392153" sldId="272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6:36.012" v="775" actId="255"/>
          <ac:spMkLst>
            <pc:docMk/>
            <pc:sldMk cId="757392153" sldId="272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6:27.814" v="774" actId="255"/>
          <ac:spMkLst>
            <pc:docMk/>
            <pc:sldMk cId="757392153" sldId="272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6:17.265" v="773" actId="255"/>
        <pc:sldMkLst>
          <pc:docMk/>
          <pc:sldMk cId="216597093" sldId="273"/>
        </pc:sldMkLst>
        <pc:spChg chg="mod modVis">
          <ac:chgData name="Jennifer Jesso" userId="cf6ad1e2-cdae-4333-bfa4-07f8d9edd6f3" providerId="ADAL" clId="{66B5A2AD-D55D-40AE-8B2E-6A419C01294A}" dt="2021-02-25T23:44:28.071" v="475" actId="14430"/>
          <ac:spMkLst>
            <pc:docMk/>
            <pc:sldMk cId="216597093" sldId="273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44:44.099" v="478" actId="15"/>
          <ac:spMkLst>
            <pc:docMk/>
            <pc:sldMk cId="216597093" sldId="273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6:17.265" v="773" actId="255"/>
          <ac:spMkLst>
            <pc:docMk/>
            <pc:sldMk cId="216597093" sldId="273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6:00.297" v="772" actId="255"/>
        <pc:sldMkLst>
          <pc:docMk/>
          <pc:sldMk cId="1480845171" sldId="274"/>
        </pc:sldMkLst>
        <pc:spChg chg="mod modVis">
          <ac:chgData name="Jennifer Jesso" userId="cf6ad1e2-cdae-4333-bfa4-07f8d9edd6f3" providerId="ADAL" clId="{66B5A2AD-D55D-40AE-8B2E-6A419C01294A}" dt="2021-02-25T23:45:11.306" v="520" actId="14430"/>
          <ac:spMkLst>
            <pc:docMk/>
            <pc:sldMk cId="1480845171" sldId="274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49:24.160" v="612" actId="27636"/>
          <ac:spMkLst>
            <pc:docMk/>
            <pc:sldMk cId="1480845171" sldId="274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6:00.297" v="772" actId="255"/>
          <ac:spMkLst>
            <pc:docMk/>
            <pc:sldMk cId="1480845171" sldId="274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5:45.486" v="771" actId="255"/>
        <pc:sldMkLst>
          <pc:docMk/>
          <pc:sldMk cId="4202124393" sldId="275"/>
        </pc:sldMkLst>
        <pc:spChg chg="mod modVis">
          <ac:chgData name="Jennifer Jesso" userId="cf6ad1e2-cdae-4333-bfa4-07f8d9edd6f3" providerId="ADAL" clId="{66B5A2AD-D55D-40AE-8B2E-6A419C01294A}" dt="2021-02-25T23:45:42.512" v="553" actId="14430"/>
          <ac:spMkLst>
            <pc:docMk/>
            <pc:sldMk cId="4202124393" sldId="275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45:53.183" v="554"/>
          <ac:spMkLst>
            <pc:docMk/>
            <pc:sldMk cId="4202124393" sldId="275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5:45.486" v="771" actId="255"/>
          <ac:spMkLst>
            <pc:docMk/>
            <pc:sldMk cId="4202124393" sldId="275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5:35.133" v="770" actId="255"/>
        <pc:sldMkLst>
          <pc:docMk/>
          <pc:sldMk cId="3944984001" sldId="276"/>
        </pc:sldMkLst>
        <pc:spChg chg="mod modVis">
          <ac:chgData name="Jennifer Jesso" userId="cf6ad1e2-cdae-4333-bfa4-07f8d9edd6f3" providerId="ADAL" clId="{66B5A2AD-D55D-40AE-8B2E-6A419C01294A}" dt="2021-02-25T23:46:13.783" v="585" actId="14430"/>
          <ac:spMkLst>
            <pc:docMk/>
            <pc:sldMk cId="3944984001" sldId="276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49:11.468" v="609" actId="27636"/>
          <ac:spMkLst>
            <pc:docMk/>
            <pc:sldMk cId="3944984001" sldId="276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5:35.133" v="770" actId="255"/>
          <ac:spMkLst>
            <pc:docMk/>
            <pc:sldMk cId="3944984001" sldId="276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5:23.061" v="769" actId="255"/>
        <pc:sldMkLst>
          <pc:docMk/>
          <pc:sldMk cId="2627586973" sldId="277"/>
        </pc:sldMkLst>
        <pc:spChg chg="mod modVis">
          <ac:chgData name="Jennifer Jesso" userId="cf6ad1e2-cdae-4333-bfa4-07f8d9edd6f3" providerId="ADAL" clId="{66B5A2AD-D55D-40AE-8B2E-6A419C01294A}" dt="2021-02-25T23:50:08.060" v="628" actId="14430"/>
          <ac:spMkLst>
            <pc:docMk/>
            <pc:sldMk cId="2627586973" sldId="277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0:23.889" v="633" actId="20577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5:23.061" v="769" actId="255"/>
          <ac:spMkLst>
            <pc:docMk/>
            <pc:sldMk cId="2627586973" sldId="277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5:10.861" v="768" actId="255"/>
        <pc:sldMkLst>
          <pc:docMk/>
          <pc:sldMk cId="4184172341" sldId="278"/>
        </pc:sldMkLst>
        <pc:spChg chg="mod modVis">
          <ac:chgData name="Jennifer Jesso" userId="cf6ad1e2-cdae-4333-bfa4-07f8d9edd6f3" providerId="ADAL" clId="{66B5A2AD-D55D-40AE-8B2E-6A419C01294A}" dt="2021-02-25T23:50:49.086" v="664" actId="14430"/>
          <ac:spMkLst>
            <pc:docMk/>
            <pc:sldMk cId="4184172341" sldId="278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1:02.170" v="667" actId="20577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5:10.861" v="768" actId="255"/>
          <ac:spMkLst>
            <pc:docMk/>
            <pc:sldMk cId="4184172341" sldId="278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4:57.166" v="767" actId="255"/>
        <pc:sldMkLst>
          <pc:docMk/>
          <pc:sldMk cId="1870712813" sldId="279"/>
        </pc:sldMkLst>
        <pc:spChg chg="mod modVis">
          <ac:chgData name="Jennifer Jesso" userId="cf6ad1e2-cdae-4333-bfa4-07f8d9edd6f3" providerId="ADAL" clId="{66B5A2AD-D55D-40AE-8B2E-6A419C01294A}" dt="2021-02-25T23:51:19.360" v="686" actId="14430"/>
          <ac:spMkLst>
            <pc:docMk/>
            <pc:sldMk cId="1870712813" sldId="279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1:31.597" v="688" actId="20577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4:57.166" v="767" actId="255"/>
          <ac:spMkLst>
            <pc:docMk/>
            <pc:sldMk cId="1870712813" sldId="279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4:44.176" v="766" actId="255"/>
        <pc:sldMkLst>
          <pc:docMk/>
          <pc:sldMk cId="710601934" sldId="280"/>
        </pc:sldMkLst>
        <pc:spChg chg="mod modVis">
          <ac:chgData name="Jennifer Jesso" userId="cf6ad1e2-cdae-4333-bfa4-07f8d9edd6f3" providerId="ADAL" clId="{66B5A2AD-D55D-40AE-8B2E-6A419C01294A}" dt="2021-02-25T23:51:52.976" v="708" actId="14430"/>
          <ac:spMkLst>
            <pc:docMk/>
            <pc:sldMk cId="710601934" sldId="280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2:27.333" v="738" actId="27636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4:44.176" v="766" actId="255"/>
          <ac:spMkLst>
            <pc:docMk/>
            <pc:sldMk cId="710601934" sldId="280"/>
            <ac:spMk id="5" creationId="{ED9752C3-AB75-4095-AA32-C2FC932DCA4E}"/>
          </ac:spMkLst>
        </pc:spChg>
      </pc:sldChg>
      <pc:sldChg chg="modSp add mod">
        <pc:chgData name="Jennifer Jesso" userId="cf6ad1e2-cdae-4333-bfa4-07f8d9edd6f3" providerId="ADAL" clId="{66B5A2AD-D55D-40AE-8B2E-6A419C01294A}" dt="2021-02-25T23:54:33.293" v="765" actId="255"/>
        <pc:sldMkLst>
          <pc:docMk/>
          <pc:sldMk cId="3389854933" sldId="281"/>
        </pc:sldMkLst>
        <pc:spChg chg="mod modVis">
          <ac:chgData name="Jennifer Jesso" userId="cf6ad1e2-cdae-4333-bfa4-07f8d9edd6f3" providerId="ADAL" clId="{66B5A2AD-D55D-40AE-8B2E-6A419C01294A}" dt="2021-02-25T23:53:11.274" v="764" actId="14430"/>
          <ac:spMkLst>
            <pc:docMk/>
            <pc:sldMk cId="3389854933" sldId="281"/>
            <ac:spMk id="2" creationId="{052941A9-CB3D-4D33-AB69-5DCF5BB5DCAF}"/>
          </ac:spMkLst>
        </pc:spChg>
        <pc:spChg chg="mod">
          <ac:chgData name="Jennifer Jesso" userId="cf6ad1e2-cdae-4333-bfa4-07f8d9edd6f3" providerId="ADAL" clId="{66B5A2AD-D55D-40AE-8B2E-6A419C01294A}" dt="2021-02-25T23:52:55.459" v="742" actId="27636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nifer Jesso" userId="cf6ad1e2-cdae-4333-bfa4-07f8d9edd6f3" providerId="ADAL" clId="{66B5A2AD-D55D-40AE-8B2E-6A419C01294A}" dt="2021-02-25T23:54:33.293" v="765" actId="255"/>
          <ac:spMkLst>
            <pc:docMk/>
            <pc:sldMk cId="3389854933" sldId="281"/>
            <ac:spMk id="5" creationId="{ED9752C3-AB75-4095-AA32-C2FC932DCA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D27DB-DD44-4312-AB19-82EAC01950F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1C5B-5A9D-4A41-A8FE-D8BF0EFE0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3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25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6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8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65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4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4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2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3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0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3787-F95F-4FBA-BAA4-85E7B3BA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7BD58-9534-4A15-B3F2-F7B11A05A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A56D-91BB-4CCF-9624-6E7DCDD0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760BF-90FD-4DF3-AC1B-3DC2EBCB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8DCA-7F16-4CE0-A6E5-26D645A8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0153-0167-4A66-AE66-63141AF7F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4B2D-EF7B-44E9-BA4F-ECE5D3323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73BB0-CBF4-44EE-AC5E-B373B915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2A516-CF75-4E46-9BD5-FE32989E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56329-33AE-43A2-B09D-AD11D9E6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8A4EF1-317B-41C5-8937-79C56F876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22563-96A4-44AF-9DA5-717F793AE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7899D-A990-46D2-B861-A45A0C33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396BF-1082-4D19-98B8-F8190EF1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61EA4-B5F2-4745-B984-9B5122C8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2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4E2D-B327-4376-A973-0657B404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69384-9DC9-4A0D-92B0-D85663EC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8D880-68F3-4628-8208-20AE6BC6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5398C-79E4-4372-9FF1-3B5229A5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4E435-47CA-40F1-BCEC-B8C16A5B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21713-5BF6-4F48-A92D-E83C3F669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7A9F4-6077-428A-B91C-AFA5936D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E39F-ACBB-4DF7-90F7-87B7DE75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AA7C-9F24-4826-B580-ECC02198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A8009-2DD3-4F5F-B779-34F1EA40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F52F-D24E-4D72-B528-185B5FD8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D325-DFA4-41DD-9EDE-D73D90379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4618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5AEBD-8EE6-4EC8-A06B-FD54235DF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73C05EEF-4F31-456D-AB72-976316D6EA98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9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0A47-59E3-4344-9F7E-988CDD7D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C168C-5C92-4730-B2F7-61DB97CD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60B09-6FD3-4E3E-85BA-350541522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6EE47-D125-45E6-9C8D-C5163F627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EBB36-D7F6-4B44-BBDC-6A1CA13E6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B9D2FE-4E62-447A-83E1-F6D661A5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93671-BC25-4714-B1D1-3BF079ED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3A5CE-FDE6-4E0B-A691-76D5237F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44B6-94CC-4CBC-8EC1-BD5B94ED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C3AEE-79C3-4A6D-BD06-84A528F1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D523E-F111-4483-9580-4151121B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EDD1D-1F56-4477-AF38-ECAADC44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B760C-CFCB-41DD-B213-C2A96F6F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EB504-AE8F-46F0-861A-64476AB9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05BDC-D301-449F-BCCF-3236FE7C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5843-BB24-4639-9418-33BA23DF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D38-E4CC-45B9-B548-431E78F93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33E0A-73E4-4D99-AF16-6F88C23F8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7EF24-67E1-4A18-A97B-95CED033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E6877-B191-4DFC-BEDA-30CA5FFF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01E67-E262-4D3E-B671-E7D56352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06CE3-19AD-4153-9891-8F5D6E57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9956B-3DD1-476A-B7B9-4C0D4F1FF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666C2-1C00-430B-B7C9-F845C652A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B0DF2-6C98-45B9-83E4-F743931C2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AD489-44AE-4CE6-A202-33F8386D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089AA-5276-40BA-B727-62F0B23B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BC04B-9D97-4BA1-9AB3-D0463D6A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695A5-1D2D-4D78-9BC3-3E6D431CB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C8896-DF33-443B-B792-C48B84C42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EC49-6457-479C-B110-16803007340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C69C7-ADA7-4CA6-B3E7-A1CA1494C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FED96-3EC5-4683-B240-393E3E32F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0B238D-2F77-41B0-B611-F378A550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51514"/>
              </p:ext>
            </p:extLst>
          </p:nvPr>
        </p:nvGraphicFramePr>
        <p:xfrm>
          <a:off x="2032000" y="719666"/>
          <a:ext cx="8293686" cy="54025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5518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3291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608917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4169657"/>
                    </a:ext>
                  </a:extLst>
                </a:gridCol>
                <a:gridCol w="1791286">
                  <a:extLst>
                    <a:ext uri="{9D8B030D-6E8A-4147-A177-3AD203B41FA5}">
                      <a16:colId xmlns:a16="http://schemas.microsoft.com/office/drawing/2014/main" val="2899533588"/>
                    </a:ext>
                  </a:extLst>
                </a:gridCol>
              </a:tblGrid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Verdana" panose="020B0604030504040204" pitchFamily="34" charset="0"/>
                        </a:rPr>
                        <a:t>BRAILLE SIGNS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HISTORY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RIDDLES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TECH-NOLOGY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CONTRAC-TIONS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5958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3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4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5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6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7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4860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8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9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0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1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2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2646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3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4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5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6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7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065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8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9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0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1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2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26246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3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4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5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6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7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9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History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code unified braille across English-speaking countries.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Unified English Braille (UEB).</a:t>
            </a:r>
          </a:p>
        </p:txBody>
      </p:sp>
    </p:spTree>
    <p:extLst>
      <p:ext uri="{BB962C8B-B14F-4D97-AF65-F5344CB8AC3E}">
        <p14:creationId xmlns:p14="http://schemas.microsoft.com/office/powerpoint/2010/main" val="27681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History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system for soldiers to read in the dark 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inspired Louis to invent braille.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Night Writing.</a:t>
            </a:r>
          </a:p>
        </p:txBody>
      </p:sp>
    </p:spTree>
    <p:extLst>
      <p:ext uri="{BB962C8B-B14F-4D97-AF65-F5344CB8AC3E}">
        <p14:creationId xmlns:p14="http://schemas.microsoft.com/office/powerpoint/2010/main" val="40065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in B but not in C. What dot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2.</a:t>
            </a:r>
          </a:p>
        </p:txBody>
      </p:sp>
    </p:spTree>
    <p:extLst>
      <p:ext uri="{BB962C8B-B14F-4D97-AF65-F5344CB8AC3E}">
        <p14:creationId xmlns:p14="http://schemas.microsoft.com/office/powerpoint/2010/main" val="1385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stuck to capital letters. What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indicator, dot 6.</a:t>
            </a:r>
          </a:p>
        </p:txBody>
      </p:sp>
    </p:spTree>
    <p:extLst>
      <p:ext uri="{BB962C8B-B14F-4D97-AF65-F5344CB8AC3E}">
        <p14:creationId xmlns:p14="http://schemas.microsoft.com/office/powerpoint/2010/main" val="41015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one dot in feather but not in eagle. What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“e-a” contraction, dot 2.</a:t>
            </a:r>
          </a:p>
        </p:txBody>
      </p:sp>
    </p:spTree>
    <p:extLst>
      <p:ext uri="{BB962C8B-B14F-4D97-AF65-F5344CB8AC3E}">
        <p14:creationId xmlns:p14="http://schemas.microsoft.com/office/powerpoint/2010/main" val="29604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show up in math problems and can also 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letters into contractions. What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5.</a:t>
            </a:r>
          </a:p>
        </p:txBody>
      </p:sp>
    </p:spTree>
    <p:extLst>
      <p:ext uri="{BB962C8B-B14F-4D97-AF65-F5344CB8AC3E}">
        <p14:creationId xmlns:p14="http://schemas.microsoft.com/office/powerpoint/2010/main" val="2063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exist in braille but not in print. 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symbol am I?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indicator (formerly composition sign).</a:t>
            </a:r>
          </a:p>
        </p:txBody>
      </p:sp>
    </p:spTree>
    <p:extLst>
      <p:ext uri="{BB962C8B-B14F-4D97-AF65-F5344CB8AC3E}">
        <p14:creationId xmlns:p14="http://schemas.microsoft.com/office/powerpoint/2010/main" val="32609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Technology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 to a typewriter, this tool is used to write braille.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Perkins </a:t>
            </a: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brailler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3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Technology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Pins are raised and lowered to create braille characters.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refreshable braille display.</a:t>
            </a:r>
          </a:p>
        </p:txBody>
      </p:sp>
    </p:spTree>
    <p:extLst>
      <p:ext uri="{BB962C8B-B14F-4D97-AF65-F5344CB8AC3E}">
        <p14:creationId xmlns:p14="http://schemas.microsoft.com/office/powerpoint/2010/main" val="2165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Technology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brand of device that has both a braille 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 and a touchscreen.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BrailleNote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Touch.</a:t>
            </a:r>
          </a:p>
        </p:txBody>
      </p:sp>
    </p:spTree>
    <p:extLst>
      <p:ext uri="{BB962C8B-B14F-4D97-AF65-F5344CB8AC3E}">
        <p14:creationId xmlns:p14="http://schemas.microsoft.com/office/powerpoint/2010/main" val="1480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Signs - 100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7929" y="1825625"/>
            <a:ext cx="9416143" cy="728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dots make up the period.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7872" y="2880702"/>
            <a:ext cx="8516257" cy="856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dots 2-5-6</a:t>
            </a: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3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Technology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low-tech device can be used to write braille anywhere.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slate and stylus.</a:t>
            </a:r>
          </a:p>
        </p:txBody>
      </p:sp>
    </p:spTree>
    <p:extLst>
      <p:ext uri="{BB962C8B-B14F-4D97-AF65-F5344CB8AC3E}">
        <p14:creationId xmlns:p14="http://schemas.microsoft.com/office/powerpoint/2010/main" val="42021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Technology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Embossed braille that 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dots 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both sides of the paper.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interpoint.</a:t>
            </a:r>
          </a:p>
        </p:txBody>
      </p:sp>
    </p:spTree>
    <p:extLst>
      <p:ext uri="{BB962C8B-B14F-4D97-AF65-F5344CB8AC3E}">
        <p14:creationId xmlns:p14="http://schemas.microsoft.com/office/powerpoint/2010/main" val="394498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contraction is </a:t>
            </a:r>
            <a:r>
              <a:rPr lang="en-US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chocolate 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child.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</a:t>
            </a: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dots 1-6.</a:t>
            </a:r>
          </a:p>
        </p:txBody>
      </p:sp>
    </p:spTree>
    <p:extLst>
      <p:ext uri="{BB962C8B-B14F-4D97-AF65-F5344CB8AC3E}">
        <p14:creationId xmlns:p14="http://schemas.microsoft.com/office/powerpoint/2010/main" val="2627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1-2-6 make up this contraction.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</a:t>
            </a: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841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dot-five contraction that starts with 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“day”.</a:t>
            </a:r>
          </a:p>
        </p:txBody>
      </p:sp>
    </p:spTree>
    <p:extLst>
      <p:ext uri="{BB962C8B-B14F-4D97-AF65-F5344CB8AC3E}">
        <p14:creationId xmlns:p14="http://schemas.microsoft.com/office/powerpoint/2010/main" val="18707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contraction that can be used in the middle 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end, but not beginning, of a word.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</a:t>
            </a:r>
            <a:r>
              <a:rPr lang="en-US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710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lower </a:t>
            </a:r>
            <a:r>
              <a:rPr lang="en-US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wordsign</a:t>
            </a: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that, when uncontracted, is still contracted.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“enough”.</a:t>
            </a:r>
          </a:p>
        </p:txBody>
      </p:sp>
    </p:spTree>
    <p:extLst>
      <p:ext uri="{BB962C8B-B14F-4D97-AF65-F5344CB8AC3E}">
        <p14:creationId xmlns:p14="http://schemas.microsoft.com/office/powerpoint/2010/main" val="3389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Signs - 200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dots make up the hyphen.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dots 3-6.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Signs - 300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dots make up the number 3.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dots 3-4-5-6, dot 1-4?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Signs - 400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1-2-3-4-6 make up this sign.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“a-n-d” contraction.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Braille Signs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underline symbol indicator is made up of these dots.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4-5-6, dots 2-3.</a:t>
            </a:r>
          </a:p>
        </p:txBody>
      </p:sp>
    </p:spTree>
    <p:extLst>
      <p:ext uri="{BB962C8B-B14F-4D97-AF65-F5344CB8AC3E}">
        <p14:creationId xmlns:p14="http://schemas.microsoft.com/office/powerpoint/2010/main" val="3576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Braille History –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15-year-old invented braille.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Louis Braille.</a:t>
            </a:r>
          </a:p>
        </p:txBody>
      </p:sp>
    </p:spTree>
    <p:extLst>
      <p:ext uri="{BB962C8B-B14F-4D97-AF65-F5344CB8AC3E}">
        <p14:creationId xmlns:p14="http://schemas.microsoft.com/office/powerpoint/2010/main" val="35170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Braille History –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 Braille was born in this country.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France.</a:t>
            </a:r>
          </a:p>
        </p:txBody>
      </p:sp>
    </p:spTree>
    <p:extLst>
      <p:ext uri="{BB962C8B-B14F-4D97-AF65-F5344CB8AC3E}">
        <p14:creationId xmlns:p14="http://schemas.microsoft.com/office/powerpoint/2010/main" val="1409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History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letter was missing from the original braille code.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W.</a:t>
            </a:r>
          </a:p>
        </p:txBody>
      </p:sp>
    </p:spTree>
    <p:extLst>
      <p:ext uri="{BB962C8B-B14F-4D97-AF65-F5344CB8AC3E}">
        <p14:creationId xmlns:p14="http://schemas.microsoft.com/office/powerpoint/2010/main" val="41086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34A90"/>
      </a:hlink>
      <a:folHlink>
        <a:srgbClr val="E7E6E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80E0968B3FF41805B838EE4312463" ma:contentTypeVersion="12" ma:contentTypeDescription="Create a new document." ma:contentTypeScope="" ma:versionID="308a4ba3ad01bded3268814541efd30d">
  <xsd:schema xmlns:xsd="http://www.w3.org/2001/XMLSchema" xmlns:xs="http://www.w3.org/2001/XMLSchema" xmlns:p="http://schemas.microsoft.com/office/2006/metadata/properties" xmlns:ns2="6fe9c4e5-dac0-409b-813b-eda75c263915" xmlns:ns3="fcb84659-e311-48c9-bfb0-69b663c9cb6b" targetNamespace="http://schemas.microsoft.com/office/2006/metadata/properties" ma:root="true" ma:fieldsID="19f2107ec3b97932e1f7066b91831373" ns2:_="" ns3:_="">
    <xsd:import namespace="6fe9c4e5-dac0-409b-813b-eda75c263915"/>
    <xsd:import namespace="fcb84659-e311-48c9-bfb0-69b663c9c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9c4e5-dac0-409b-813b-eda75c263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84659-e311-48c9-bfb0-69b663c9c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645D54-EF3C-42D6-8184-EE12D936C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e9c4e5-dac0-409b-813b-eda75c263915"/>
    <ds:schemaRef ds:uri="fcb84659-e311-48c9-bfb0-69b663c9c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84B794-8DAE-4D6B-9FDD-0C5ADDFA93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EB28E9-7925-4E75-B2D8-8C8C6AAF61F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579</Words>
  <Application>Microsoft Office PowerPoint</Application>
  <PresentationFormat>Widescreen</PresentationFormat>
  <Paragraphs>137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Office Theme</vt:lpstr>
      <vt:lpstr>PowerPoint Presentation</vt:lpstr>
      <vt:lpstr>Braille Signs - 100</vt:lpstr>
      <vt:lpstr>Braille Signs - 200</vt:lpstr>
      <vt:lpstr>Braille Signs - 300</vt:lpstr>
      <vt:lpstr>Braille Signs - 400</vt:lpstr>
      <vt:lpstr>Braille Signs – 500</vt:lpstr>
      <vt:lpstr>Braille History – 100</vt:lpstr>
      <vt:lpstr>Braille History – 200</vt:lpstr>
      <vt:lpstr>Braille History – 300 </vt:lpstr>
      <vt:lpstr>Braille History – 400 </vt:lpstr>
      <vt:lpstr>Braille History – 500 </vt:lpstr>
      <vt:lpstr>Braille Riddles – 100 </vt:lpstr>
      <vt:lpstr>Braille Riddles – 200 </vt:lpstr>
      <vt:lpstr>Braille Riddles – 300 </vt:lpstr>
      <vt:lpstr>Braille Riddles – 400 </vt:lpstr>
      <vt:lpstr>Braille Riddles – 500 </vt:lpstr>
      <vt:lpstr>Braille Technology – 100 </vt:lpstr>
      <vt:lpstr>Braille Technology – 200 </vt:lpstr>
      <vt:lpstr>Braille Technology – 300 </vt:lpstr>
      <vt:lpstr>Braille Technology – 400 </vt:lpstr>
      <vt:lpstr>Braille Technology – 500 </vt:lpstr>
      <vt:lpstr>Braille Contractions – 100 </vt:lpstr>
      <vt:lpstr>Braille Contractions – 200 </vt:lpstr>
      <vt:lpstr>Braille Contractions – 300 </vt:lpstr>
      <vt:lpstr>Braille Contractions – 400 </vt:lpstr>
      <vt:lpstr>Braille Contractions – 500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Jesso</dc:creator>
  <cp:lastModifiedBy>Jennifer Jesso</cp:lastModifiedBy>
  <cp:revision>4</cp:revision>
  <dcterms:created xsi:type="dcterms:W3CDTF">2021-02-25T21:54:02Z</dcterms:created>
  <dcterms:modified xsi:type="dcterms:W3CDTF">2021-03-04T22:25:56Z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0x01010085880E0968B3FF41805B838EE4312463</vt:lpwstr>
  </property>
</Properties>
</file>