
<file path=[Content_Types].xml><?xml version="1.0" encoding="utf-8"?>
<Types xmlns="http://schemas.openxmlformats.org/package/2006/content-types"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6B2339-C7A2-4572-BDDC-98DF7DDCBC2C}" v="89" dt="2021-03-04T22:22:24.7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4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Jesso" userId="cf6ad1e2-cdae-4333-bfa4-07f8d9edd6f3" providerId="ADAL" clId="{4FFF06BD-AF57-46B7-AC3D-C47B8480B93C}"/>
    <pc:docChg chg="custSel modSld">
      <pc:chgData name="Jennifer Jesso" userId="cf6ad1e2-cdae-4333-bfa4-07f8d9edd6f3" providerId="ADAL" clId="{4FFF06BD-AF57-46B7-AC3D-C47B8480B93C}" dt="2021-02-26T16:48:56.564" v="1360"/>
      <pc:docMkLst>
        <pc:docMk/>
      </pc:docMkLst>
      <pc:sldChg chg="modSp mod">
        <pc:chgData name="Jennifer Jesso" userId="cf6ad1e2-cdae-4333-bfa4-07f8d9edd6f3" providerId="ADAL" clId="{4FFF06BD-AF57-46B7-AC3D-C47B8480B93C}" dt="2021-02-26T16:30:28.015" v="1195" actId="20577"/>
        <pc:sldMkLst>
          <pc:docMk/>
          <pc:sldMk cId="366488840" sldId="256"/>
        </pc:sldMkLst>
        <pc:graphicFrameChg chg="modGraphic">
          <ac:chgData name="Jennifer Jesso" userId="cf6ad1e2-cdae-4333-bfa4-07f8d9edd6f3" providerId="ADAL" clId="{4FFF06BD-AF57-46B7-AC3D-C47B8480B93C}" dt="2021-02-26T16:30:28.015" v="1195" actId="20577"/>
          <ac:graphicFrameMkLst>
            <pc:docMk/>
            <pc:sldMk cId="366488840" sldId="256"/>
            <ac:graphicFrameMk id="4" creationId="{120B238D-2F77-41B0-B611-F378A5502896}"/>
          </ac:graphicFrameMkLst>
        </pc:graphicFrameChg>
      </pc:sldChg>
      <pc:sldChg chg="modSp mod modAnim">
        <pc:chgData name="Jennifer Jesso" userId="cf6ad1e2-cdae-4333-bfa4-07f8d9edd6f3" providerId="ADAL" clId="{4FFF06BD-AF57-46B7-AC3D-C47B8480B93C}" dt="2021-02-26T16:32:26.142" v="1215" actId="20577"/>
        <pc:sldMkLst>
          <pc:docMk/>
          <pc:sldMk cId="2452332485" sldId="257"/>
        </pc:sldMkLst>
        <pc:spChg chg="mod modVis">
          <ac:chgData name="Jennifer Jesso" userId="cf6ad1e2-cdae-4333-bfa4-07f8d9edd6f3" providerId="ADAL" clId="{4FFF06BD-AF57-46B7-AC3D-C47B8480B93C}" dt="2021-02-26T01:41:48.550" v="214" actId="14430"/>
          <ac:spMkLst>
            <pc:docMk/>
            <pc:sldMk cId="2452332485" sldId="257"/>
            <ac:spMk id="2" creationId="{052941A9-CB3D-4D33-AB69-5DCF5BB5DCAF}"/>
          </ac:spMkLst>
        </pc:spChg>
        <pc:spChg chg="mod">
          <ac:chgData name="Jennifer Jesso" userId="cf6ad1e2-cdae-4333-bfa4-07f8d9edd6f3" providerId="ADAL" clId="{4FFF06BD-AF57-46B7-AC3D-C47B8480B93C}" dt="2021-02-26T16:32:25.449" v="1214" actId="27636"/>
          <ac:spMkLst>
            <pc:docMk/>
            <pc:sldMk cId="2452332485" sldId="257"/>
            <ac:spMk id="3" creationId="{E51623A8-E20A-4139-A183-B4D1F7CCEFE5}"/>
          </ac:spMkLst>
        </pc:spChg>
        <pc:spChg chg="mod">
          <ac:chgData name="Jennifer Jesso" userId="cf6ad1e2-cdae-4333-bfa4-07f8d9edd6f3" providerId="ADAL" clId="{4FFF06BD-AF57-46B7-AC3D-C47B8480B93C}" dt="2021-02-26T16:32:26.142" v="1215" actId="20577"/>
          <ac:spMkLst>
            <pc:docMk/>
            <pc:sldMk cId="2452332485" sldId="257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4FFF06BD-AF57-46B7-AC3D-C47B8480B93C}" dt="2021-02-26T16:40:07.115" v="1217"/>
        <pc:sldMkLst>
          <pc:docMk/>
          <pc:sldMk cId="2385313421" sldId="258"/>
        </pc:sldMkLst>
        <pc:spChg chg="mod modVis">
          <ac:chgData name="Jennifer Jesso" userId="cf6ad1e2-cdae-4333-bfa4-07f8d9edd6f3" providerId="ADAL" clId="{4FFF06BD-AF57-46B7-AC3D-C47B8480B93C}" dt="2021-02-26T01:41:35.006" v="201" actId="14430"/>
          <ac:spMkLst>
            <pc:docMk/>
            <pc:sldMk cId="2385313421" sldId="258"/>
            <ac:spMk id="2" creationId="{052941A9-CB3D-4D33-AB69-5DCF5BB5DCAF}"/>
          </ac:spMkLst>
        </pc:spChg>
        <pc:spChg chg="mod">
          <ac:chgData name="Jennifer Jesso" userId="cf6ad1e2-cdae-4333-bfa4-07f8d9edd6f3" providerId="ADAL" clId="{4FFF06BD-AF57-46B7-AC3D-C47B8480B93C}" dt="2021-02-26T16:40:07.115" v="1217"/>
          <ac:spMkLst>
            <pc:docMk/>
            <pc:sldMk cId="2385313421" sldId="258"/>
            <ac:spMk id="5" creationId="{ED9752C3-AB75-4095-AA32-C2FC932DCA4E}"/>
          </ac:spMkLst>
        </pc:spChg>
      </pc:sldChg>
      <pc:sldChg chg="modSp mod modAnim">
        <pc:chgData name="Jennifer Jesso" userId="cf6ad1e2-cdae-4333-bfa4-07f8d9edd6f3" providerId="ADAL" clId="{4FFF06BD-AF57-46B7-AC3D-C47B8480B93C}" dt="2021-02-26T16:40:56.778" v="1220" actId="20577"/>
        <pc:sldMkLst>
          <pc:docMk/>
          <pc:sldMk cId="2257434372" sldId="259"/>
        </pc:sldMkLst>
        <pc:spChg chg="mod modVis">
          <ac:chgData name="Jennifer Jesso" userId="cf6ad1e2-cdae-4333-bfa4-07f8d9edd6f3" providerId="ADAL" clId="{4FFF06BD-AF57-46B7-AC3D-C47B8480B93C}" dt="2021-02-26T01:41:16.895" v="188" actId="14430"/>
          <ac:spMkLst>
            <pc:docMk/>
            <pc:sldMk cId="2257434372" sldId="259"/>
            <ac:spMk id="2" creationId="{052941A9-CB3D-4D33-AB69-5DCF5BB5DCAF}"/>
          </ac:spMkLst>
        </pc:spChg>
        <pc:spChg chg="mod">
          <ac:chgData name="Jennifer Jesso" userId="cf6ad1e2-cdae-4333-bfa4-07f8d9edd6f3" providerId="ADAL" clId="{4FFF06BD-AF57-46B7-AC3D-C47B8480B93C}" dt="2021-02-26T01:38:57.066" v="99" actId="27636"/>
          <ac:spMkLst>
            <pc:docMk/>
            <pc:sldMk cId="2257434372" sldId="259"/>
            <ac:spMk id="3" creationId="{E51623A8-E20A-4139-A183-B4D1F7CCEFE5}"/>
          </ac:spMkLst>
        </pc:spChg>
        <pc:spChg chg="mod">
          <ac:chgData name="Jennifer Jesso" userId="cf6ad1e2-cdae-4333-bfa4-07f8d9edd6f3" providerId="ADAL" clId="{4FFF06BD-AF57-46B7-AC3D-C47B8480B93C}" dt="2021-02-26T16:40:56.778" v="1220" actId="20577"/>
          <ac:spMkLst>
            <pc:docMk/>
            <pc:sldMk cId="2257434372" sldId="259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4FFF06BD-AF57-46B7-AC3D-C47B8480B93C}" dt="2021-02-26T16:40:50.657" v="1219"/>
        <pc:sldMkLst>
          <pc:docMk/>
          <pc:sldMk cId="2069239203" sldId="260"/>
        </pc:sldMkLst>
        <pc:spChg chg="mod modVis">
          <ac:chgData name="Jennifer Jesso" userId="cf6ad1e2-cdae-4333-bfa4-07f8d9edd6f3" providerId="ADAL" clId="{4FFF06BD-AF57-46B7-AC3D-C47B8480B93C}" dt="2021-02-26T01:41:06.141" v="175" actId="14430"/>
          <ac:spMkLst>
            <pc:docMk/>
            <pc:sldMk cId="2069239203" sldId="260"/>
            <ac:spMk id="2" creationId="{052941A9-CB3D-4D33-AB69-5DCF5BB5DCAF}"/>
          </ac:spMkLst>
        </pc:spChg>
        <pc:spChg chg="mod">
          <ac:chgData name="Jennifer Jesso" userId="cf6ad1e2-cdae-4333-bfa4-07f8d9edd6f3" providerId="ADAL" clId="{4FFF06BD-AF57-46B7-AC3D-C47B8480B93C}" dt="2021-02-26T01:39:28.021" v="110" actId="20577"/>
          <ac:spMkLst>
            <pc:docMk/>
            <pc:sldMk cId="2069239203" sldId="260"/>
            <ac:spMk id="3" creationId="{E51623A8-E20A-4139-A183-B4D1F7CCEFE5}"/>
          </ac:spMkLst>
        </pc:spChg>
        <pc:spChg chg="mod">
          <ac:chgData name="Jennifer Jesso" userId="cf6ad1e2-cdae-4333-bfa4-07f8d9edd6f3" providerId="ADAL" clId="{4FFF06BD-AF57-46B7-AC3D-C47B8480B93C}" dt="2021-02-26T16:40:50.657" v="1219"/>
          <ac:spMkLst>
            <pc:docMk/>
            <pc:sldMk cId="2069239203" sldId="260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4FFF06BD-AF57-46B7-AC3D-C47B8480B93C}" dt="2021-02-26T16:41:13.785" v="1221"/>
        <pc:sldMkLst>
          <pc:docMk/>
          <pc:sldMk cId="357608947" sldId="261"/>
        </pc:sldMkLst>
        <pc:spChg chg="mod modVis">
          <ac:chgData name="Jennifer Jesso" userId="cf6ad1e2-cdae-4333-bfa4-07f8d9edd6f3" providerId="ADAL" clId="{4FFF06BD-AF57-46B7-AC3D-C47B8480B93C}" dt="2021-02-26T01:42:04.665" v="216" actId="14430"/>
          <ac:spMkLst>
            <pc:docMk/>
            <pc:sldMk cId="357608947" sldId="261"/>
            <ac:spMk id="2" creationId="{052941A9-CB3D-4D33-AB69-5DCF5BB5DCAF}"/>
          </ac:spMkLst>
        </pc:spChg>
        <pc:spChg chg="mod">
          <ac:chgData name="Jennifer Jesso" userId="cf6ad1e2-cdae-4333-bfa4-07f8d9edd6f3" providerId="ADAL" clId="{4FFF06BD-AF57-46B7-AC3D-C47B8480B93C}" dt="2021-02-26T01:40:00.946" v="142" actId="20577"/>
          <ac:spMkLst>
            <pc:docMk/>
            <pc:sldMk cId="357608947" sldId="261"/>
            <ac:spMk id="3" creationId="{E51623A8-E20A-4139-A183-B4D1F7CCEFE5}"/>
          </ac:spMkLst>
        </pc:spChg>
        <pc:spChg chg="mod">
          <ac:chgData name="Jennifer Jesso" userId="cf6ad1e2-cdae-4333-bfa4-07f8d9edd6f3" providerId="ADAL" clId="{4FFF06BD-AF57-46B7-AC3D-C47B8480B93C}" dt="2021-02-26T16:41:13.785" v="1221"/>
          <ac:spMkLst>
            <pc:docMk/>
            <pc:sldMk cId="357608947" sldId="261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4FFF06BD-AF57-46B7-AC3D-C47B8480B93C}" dt="2021-02-26T16:41:29.822" v="1223"/>
        <pc:sldMkLst>
          <pc:docMk/>
          <pc:sldMk cId="3517091332" sldId="262"/>
        </pc:sldMkLst>
        <pc:spChg chg="mod modVis">
          <ac:chgData name="Jennifer Jesso" userId="cf6ad1e2-cdae-4333-bfa4-07f8d9edd6f3" providerId="ADAL" clId="{4FFF06BD-AF57-46B7-AC3D-C47B8480B93C}" dt="2021-02-26T01:42:13.106" v="218" actId="14430"/>
          <ac:spMkLst>
            <pc:docMk/>
            <pc:sldMk cId="3517091332" sldId="262"/>
            <ac:spMk id="2" creationId="{052941A9-CB3D-4D33-AB69-5DCF5BB5DCAF}"/>
          </ac:spMkLst>
        </pc:spChg>
        <pc:spChg chg="mod">
          <ac:chgData name="Jennifer Jesso" userId="cf6ad1e2-cdae-4333-bfa4-07f8d9edd6f3" providerId="ADAL" clId="{4FFF06BD-AF57-46B7-AC3D-C47B8480B93C}" dt="2021-02-26T16:41:29.822" v="1223"/>
          <ac:spMkLst>
            <pc:docMk/>
            <pc:sldMk cId="3517091332" sldId="262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4FFF06BD-AF57-46B7-AC3D-C47B8480B93C}" dt="2021-02-26T16:42:00.180" v="1236"/>
        <pc:sldMkLst>
          <pc:docMk/>
          <pc:sldMk cId="4108616079" sldId="263"/>
        </pc:sldMkLst>
        <pc:spChg chg="mod">
          <ac:chgData name="Jennifer Jesso" userId="cf6ad1e2-cdae-4333-bfa4-07f8d9edd6f3" providerId="ADAL" clId="{4FFF06BD-AF57-46B7-AC3D-C47B8480B93C}" dt="2021-02-26T16:41:57.508" v="1235" actId="20577"/>
          <ac:spMkLst>
            <pc:docMk/>
            <pc:sldMk cId="4108616079" sldId="263"/>
            <ac:spMk id="3" creationId="{E51623A8-E20A-4139-A183-B4D1F7CCEFE5}"/>
          </ac:spMkLst>
        </pc:spChg>
        <pc:spChg chg="mod">
          <ac:chgData name="Jennifer Jesso" userId="cf6ad1e2-cdae-4333-bfa4-07f8d9edd6f3" providerId="ADAL" clId="{4FFF06BD-AF57-46B7-AC3D-C47B8480B93C}" dt="2021-02-26T16:42:00.180" v="1236"/>
          <ac:spMkLst>
            <pc:docMk/>
            <pc:sldMk cId="4108616079" sldId="263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4FFF06BD-AF57-46B7-AC3D-C47B8480B93C}" dt="2021-02-26T16:41:41.338" v="1226"/>
        <pc:sldMkLst>
          <pc:docMk/>
          <pc:sldMk cId="1409086065" sldId="264"/>
        </pc:sldMkLst>
        <pc:spChg chg="mod">
          <ac:chgData name="Jennifer Jesso" userId="cf6ad1e2-cdae-4333-bfa4-07f8d9edd6f3" providerId="ADAL" clId="{4FFF06BD-AF57-46B7-AC3D-C47B8480B93C}" dt="2021-02-26T16:41:41.338" v="1226"/>
          <ac:spMkLst>
            <pc:docMk/>
            <pc:sldMk cId="1409086065" sldId="264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4FFF06BD-AF57-46B7-AC3D-C47B8480B93C}" dt="2021-02-26T16:42:12.597" v="1237"/>
        <pc:sldMkLst>
          <pc:docMk/>
          <pc:sldMk cId="2768164357" sldId="265"/>
        </pc:sldMkLst>
        <pc:spChg chg="mod">
          <ac:chgData name="Jennifer Jesso" userId="cf6ad1e2-cdae-4333-bfa4-07f8d9edd6f3" providerId="ADAL" clId="{4FFF06BD-AF57-46B7-AC3D-C47B8480B93C}" dt="2021-02-26T01:43:45.857" v="260" actId="20577"/>
          <ac:spMkLst>
            <pc:docMk/>
            <pc:sldMk cId="2768164357" sldId="265"/>
            <ac:spMk id="3" creationId="{E51623A8-E20A-4139-A183-B4D1F7CCEFE5}"/>
          </ac:spMkLst>
        </pc:spChg>
        <pc:spChg chg="mod">
          <ac:chgData name="Jennifer Jesso" userId="cf6ad1e2-cdae-4333-bfa4-07f8d9edd6f3" providerId="ADAL" clId="{4FFF06BD-AF57-46B7-AC3D-C47B8480B93C}" dt="2021-02-26T16:42:12.597" v="1237"/>
          <ac:spMkLst>
            <pc:docMk/>
            <pc:sldMk cId="2768164357" sldId="265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4FFF06BD-AF57-46B7-AC3D-C47B8480B93C}" dt="2021-02-26T16:42:21.306" v="1238"/>
        <pc:sldMkLst>
          <pc:docMk/>
          <pc:sldMk cId="4006589304" sldId="266"/>
        </pc:sldMkLst>
        <pc:spChg chg="mod">
          <ac:chgData name="Jennifer Jesso" userId="cf6ad1e2-cdae-4333-bfa4-07f8d9edd6f3" providerId="ADAL" clId="{4FFF06BD-AF57-46B7-AC3D-C47B8480B93C}" dt="2021-02-26T01:44:18.129" v="336" actId="20577"/>
          <ac:spMkLst>
            <pc:docMk/>
            <pc:sldMk cId="4006589304" sldId="266"/>
            <ac:spMk id="3" creationId="{E51623A8-E20A-4139-A183-B4D1F7CCEFE5}"/>
          </ac:spMkLst>
        </pc:spChg>
        <pc:spChg chg="mod">
          <ac:chgData name="Jennifer Jesso" userId="cf6ad1e2-cdae-4333-bfa4-07f8d9edd6f3" providerId="ADAL" clId="{4FFF06BD-AF57-46B7-AC3D-C47B8480B93C}" dt="2021-02-26T16:42:21.306" v="1238"/>
          <ac:spMkLst>
            <pc:docMk/>
            <pc:sldMk cId="4006589304" sldId="266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4FFF06BD-AF57-46B7-AC3D-C47B8480B93C}" dt="2021-02-26T16:42:40.919" v="1239"/>
        <pc:sldMkLst>
          <pc:docMk/>
          <pc:sldMk cId="1385909176" sldId="267"/>
        </pc:sldMkLst>
        <pc:spChg chg="mod">
          <ac:chgData name="Jennifer Jesso" userId="cf6ad1e2-cdae-4333-bfa4-07f8d9edd6f3" providerId="ADAL" clId="{4FFF06BD-AF57-46B7-AC3D-C47B8480B93C}" dt="2021-02-26T16:42:40.919" v="1239"/>
          <ac:spMkLst>
            <pc:docMk/>
            <pc:sldMk cId="1385909176" sldId="267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4FFF06BD-AF57-46B7-AC3D-C47B8480B93C}" dt="2021-02-26T16:42:53.275" v="1240"/>
        <pc:sldMkLst>
          <pc:docMk/>
          <pc:sldMk cId="4101595239" sldId="268"/>
        </pc:sldMkLst>
        <pc:spChg chg="mod">
          <ac:chgData name="Jennifer Jesso" userId="cf6ad1e2-cdae-4333-bfa4-07f8d9edd6f3" providerId="ADAL" clId="{4FFF06BD-AF57-46B7-AC3D-C47B8480B93C}" dt="2021-02-26T16:42:53.275" v="1240"/>
          <ac:spMkLst>
            <pc:docMk/>
            <pc:sldMk cId="4101595239" sldId="268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4FFF06BD-AF57-46B7-AC3D-C47B8480B93C}" dt="2021-02-26T16:45:07.103" v="1301"/>
        <pc:sldMkLst>
          <pc:docMk/>
          <pc:sldMk cId="2960423361" sldId="269"/>
        </pc:sldMkLst>
        <pc:spChg chg="mod">
          <ac:chgData name="Jennifer Jesso" userId="cf6ad1e2-cdae-4333-bfa4-07f8d9edd6f3" providerId="ADAL" clId="{4FFF06BD-AF57-46B7-AC3D-C47B8480B93C}" dt="2021-02-26T16:44:51.296" v="1281" actId="20577"/>
          <ac:spMkLst>
            <pc:docMk/>
            <pc:sldMk cId="2960423361" sldId="269"/>
            <ac:spMk id="3" creationId="{E51623A8-E20A-4139-A183-B4D1F7CCEFE5}"/>
          </ac:spMkLst>
        </pc:spChg>
        <pc:spChg chg="mod">
          <ac:chgData name="Jennifer Jesso" userId="cf6ad1e2-cdae-4333-bfa4-07f8d9edd6f3" providerId="ADAL" clId="{4FFF06BD-AF57-46B7-AC3D-C47B8480B93C}" dt="2021-02-26T16:45:07.103" v="1301"/>
          <ac:spMkLst>
            <pc:docMk/>
            <pc:sldMk cId="2960423361" sldId="269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4FFF06BD-AF57-46B7-AC3D-C47B8480B93C}" dt="2021-02-26T16:45:26.095" v="1302"/>
        <pc:sldMkLst>
          <pc:docMk/>
          <pc:sldMk cId="2063359246" sldId="270"/>
        </pc:sldMkLst>
        <pc:spChg chg="mod">
          <ac:chgData name="Jennifer Jesso" userId="cf6ad1e2-cdae-4333-bfa4-07f8d9edd6f3" providerId="ADAL" clId="{4FFF06BD-AF57-46B7-AC3D-C47B8480B93C}" dt="2021-02-26T01:46:21.198" v="423" actId="20577"/>
          <ac:spMkLst>
            <pc:docMk/>
            <pc:sldMk cId="2063359246" sldId="270"/>
            <ac:spMk id="3" creationId="{E51623A8-E20A-4139-A183-B4D1F7CCEFE5}"/>
          </ac:spMkLst>
        </pc:spChg>
        <pc:spChg chg="mod">
          <ac:chgData name="Jennifer Jesso" userId="cf6ad1e2-cdae-4333-bfa4-07f8d9edd6f3" providerId="ADAL" clId="{4FFF06BD-AF57-46B7-AC3D-C47B8480B93C}" dt="2021-02-26T16:45:26.095" v="1302"/>
          <ac:spMkLst>
            <pc:docMk/>
            <pc:sldMk cId="2063359246" sldId="270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4FFF06BD-AF57-46B7-AC3D-C47B8480B93C}" dt="2021-02-26T16:45:43.369" v="1306"/>
        <pc:sldMkLst>
          <pc:docMk/>
          <pc:sldMk cId="3260929278" sldId="271"/>
        </pc:sldMkLst>
        <pc:spChg chg="mod">
          <ac:chgData name="Jennifer Jesso" userId="cf6ad1e2-cdae-4333-bfa4-07f8d9edd6f3" providerId="ADAL" clId="{4FFF06BD-AF57-46B7-AC3D-C47B8480B93C}" dt="2021-02-26T01:49:17.952" v="524" actId="27636"/>
          <ac:spMkLst>
            <pc:docMk/>
            <pc:sldMk cId="3260929278" sldId="271"/>
            <ac:spMk id="3" creationId="{E51623A8-E20A-4139-A183-B4D1F7CCEFE5}"/>
          </ac:spMkLst>
        </pc:spChg>
        <pc:spChg chg="mod">
          <ac:chgData name="Jennifer Jesso" userId="cf6ad1e2-cdae-4333-bfa4-07f8d9edd6f3" providerId="ADAL" clId="{4FFF06BD-AF57-46B7-AC3D-C47B8480B93C}" dt="2021-02-26T16:45:43.369" v="1306"/>
          <ac:spMkLst>
            <pc:docMk/>
            <pc:sldMk cId="3260929278" sldId="271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4FFF06BD-AF57-46B7-AC3D-C47B8480B93C}" dt="2021-02-26T16:45:54.741" v="1307"/>
        <pc:sldMkLst>
          <pc:docMk/>
          <pc:sldMk cId="757392153" sldId="272"/>
        </pc:sldMkLst>
        <pc:spChg chg="mod">
          <ac:chgData name="Jennifer Jesso" userId="cf6ad1e2-cdae-4333-bfa4-07f8d9edd6f3" providerId="ADAL" clId="{4FFF06BD-AF57-46B7-AC3D-C47B8480B93C}" dt="2021-02-26T16:45:54.741" v="1307"/>
          <ac:spMkLst>
            <pc:docMk/>
            <pc:sldMk cId="757392153" sldId="272"/>
            <ac:spMk id="5" creationId="{ED9752C3-AB75-4095-AA32-C2FC932DCA4E}"/>
          </ac:spMkLst>
        </pc:spChg>
      </pc:sldChg>
      <pc:sldChg chg="modSp mod modAnim">
        <pc:chgData name="Jennifer Jesso" userId="cf6ad1e2-cdae-4333-bfa4-07f8d9edd6f3" providerId="ADAL" clId="{4FFF06BD-AF57-46B7-AC3D-C47B8480B93C}" dt="2021-02-26T16:46:21.837" v="1320" actId="20577"/>
        <pc:sldMkLst>
          <pc:docMk/>
          <pc:sldMk cId="216597093" sldId="273"/>
        </pc:sldMkLst>
        <pc:spChg chg="mod">
          <ac:chgData name="Jennifer Jesso" userId="cf6ad1e2-cdae-4333-bfa4-07f8d9edd6f3" providerId="ADAL" clId="{4FFF06BD-AF57-46B7-AC3D-C47B8480B93C}" dt="2021-02-26T16:46:21.837" v="1320" actId="20577"/>
          <ac:spMkLst>
            <pc:docMk/>
            <pc:sldMk cId="216597093" sldId="273"/>
            <ac:spMk id="3" creationId="{E51623A8-E20A-4139-A183-B4D1F7CCEFE5}"/>
          </ac:spMkLst>
        </pc:spChg>
        <pc:spChg chg="mod">
          <ac:chgData name="Jennifer Jesso" userId="cf6ad1e2-cdae-4333-bfa4-07f8d9edd6f3" providerId="ADAL" clId="{4FFF06BD-AF57-46B7-AC3D-C47B8480B93C}" dt="2021-02-26T16:46:06.731" v="1308"/>
          <ac:spMkLst>
            <pc:docMk/>
            <pc:sldMk cId="216597093" sldId="273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4FFF06BD-AF57-46B7-AC3D-C47B8480B93C}" dt="2021-02-26T16:46:59.249" v="1343"/>
        <pc:sldMkLst>
          <pc:docMk/>
          <pc:sldMk cId="1480845171" sldId="274"/>
        </pc:sldMkLst>
        <pc:spChg chg="mod">
          <ac:chgData name="Jennifer Jesso" userId="cf6ad1e2-cdae-4333-bfa4-07f8d9edd6f3" providerId="ADAL" clId="{4FFF06BD-AF57-46B7-AC3D-C47B8480B93C}" dt="2021-02-26T02:05:27.894" v="790" actId="20577"/>
          <ac:spMkLst>
            <pc:docMk/>
            <pc:sldMk cId="1480845171" sldId="274"/>
            <ac:spMk id="3" creationId="{E51623A8-E20A-4139-A183-B4D1F7CCEFE5}"/>
          </ac:spMkLst>
        </pc:spChg>
        <pc:spChg chg="mod">
          <ac:chgData name="Jennifer Jesso" userId="cf6ad1e2-cdae-4333-bfa4-07f8d9edd6f3" providerId="ADAL" clId="{4FFF06BD-AF57-46B7-AC3D-C47B8480B93C}" dt="2021-02-26T16:46:59.249" v="1343"/>
          <ac:spMkLst>
            <pc:docMk/>
            <pc:sldMk cId="1480845171" sldId="274"/>
            <ac:spMk id="5" creationId="{ED9752C3-AB75-4095-AA32-C2FC932DCA4E}"/>
          </ac:spMkLst>
        </pc:spChg>
      </pc:sldChg>
      <pc:sldChg chg="modSp mod modAnim">
        <pc:chgData name="Jennifer Jesso" userId="cf6ad1e2-cdae-4333-bfa4-07f8d9edd6f3" providerId="ADAL" clId="{4FFF06BD-AF57-46B7-AC3D-C47B8480B93C}" dt="2021-02-26T16:47:35.991" v="1344"/>
        <pc:sldMkLst>
          <pc:docMk/>
          <pc:sldMk cId="4202124393" sldId="275"/>
        </pc:sldMkLst>
        <pc:spChg chg="mod">
          <ac:chgData name="Jennifer Jesso" userId="cf6ad1e2-cdae-4333-bfa4-07f8d9edd6f3" providerId="ADAL" clId="{4FFF06BD-AF57-46B7-AC3D-C47B8480B93C}" dt="2021-02-26T02:02:45.379" v="612" actId="27636"/>
          <ac:spMkLst>
            <pc:docMk/>
            <pc:sldMk cId="4202124393" sldId="275"/>
            <ac:spMk id="3" creationId="{E51623A8-E20A-4139-A183-B4D1F7CCEFE5}"/>
          </ac:spMkLst>
        </pc:spChg>
        <pc:spChg chg="mod">
          <ac:chgData name="Jennifer Jesso" userId="cf6ad1e2-cdae-4333-bfa4-07f8d9edd6f3" providerId="ADAL" clId="{4FFF06BD-AF57-46B7-AC3D-C47B8480B93C}" dt="2021-02-26T16:47:35.991" v="1344"/>
          <ac:spMkLst>
            <pc:docMk/>
            <pc:sldMk cId="4202124393" sldId="275"/>
            <ac:spMk id="5" creationId="{ED9752C3-AB75-4095-AA32-C2FC932DCA4E}"/>
          </ac:spMkLst>
        </pc:spChg>
      </pc:sldChg>
      <pc:sldChg chg="modSp mod modAnim">
        <pc:chgData name="Jennifer Jesso" userId="cf6ad1e2-cdae-4333-bfa4-07f8d9edd6f3" providerId="ADAL" clId="{4FFF06BD-AF57-46B7-AC3D-C47B8480B93C}" dt="2021-02-26T16:47:44.294" v="1345"/>
        <pc:sldMkLst>
          <pc:docMk/>
          <pc:sldMk cId="3944984001" sldId="276"/>
        </pc:sldMkLst>
        <pc:spChg chg="mod">
          <ac:chgData name="Jennifer Jesso" userId="cf6ad1e2-cdae-4333-bfa4-07f8d9edd6f3" providerId="ADAL" clId="{4FFF06BD-AF57-46B7-AC3D-C47B8480B93C}" dt="2021-02-26T02:02:11.460" v="603" actId="27636"/>
          <ac:spMkLst>
            <pc:docMk/>
            <pc:sldMk cId="3944984001" sldId="276"/>
            <ac:spMk id="3" creationId="{E51623A8-E20A-4139-A183-B4D1F7CCEFE5}"/>
          </ac:spMkLst>
        </pc:spChg>
        <pc:spChg chg="mod">
          <ac:chgData name="Jennifer Jesso" userId="cf6ad1e2-cdae-4333-bfa4-07f8d9edd6f3" providerId="ADAL" clId="{4FFF06BD-AF57-46B7-AC3D-C47B8480B93C}" dt="2021-02-26T16:47:44.294" v="1345"/>
          <ac:spMkLst>
            <pc:docMk/>
            <pc:sldMk cId="3944984001" sldId="276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4FFF06BD-AF57-46B7-AC3D-C47B8480B93C}" dt="2021-02-26T16:47:54.219" v="1346"/>
        <pc:sldMkLst>
          <pc:docMk/>
          <pc:sldMk cId="2627586973" sldId="277"/>
        </pc:sldMkLst>
        <pc:spChg chg="mod">
          <ac:chgData name="Jennifer Jesso" userId="cf6ad1e2-cdae-4333-bfa4-07f8d9edd6f3" providerId="ADAL" clId="{4FFF06BD-AF57-46B7-AC3D-C47B8480B93C}" dt="2021-02-26T02:06:00.006" v="843" actId="20577"/>
          <ac:spMkLst>
            <pc:docMk/>
            <pc:sldMk cId="2627586973" sldId="277"/>
            <ac:spMk id="3" creationId="{E51623A8-E20A-4139-A183-B4D1F7CCEFE5}"/>
          </ac:spMkLst>
        </pc:spChg>
        <pc:spChg chg="mod">
          <ac:chgData name="Jennifer Jesso" userId="cf6ad1e2-cdae-4333-bfa4-07f8d9edd6f3" providerId="ADAL" clId="{4FFF06BD-AF57-46B7-AC3D-C47B8480B93C}" dt="2021-02-26T16:47:54.219" v="1346"/>
          <ac:spMkLst>
            <pc:docMk/>
            <pc:sldMk cId="2627586973" sldId="277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4FFF06BD-AF57-46B7-AC3D-C47B8480B93C}" dt="2021-02-26T16:48:12.934" v="1348"/>
        <pc:sldMkLst>
          <pc:docMk/>
          <pc:sldMk cId="4184172341" sldId="278"/>
        </pc:sldMkLst>
        <pc:spChg chg="mod">
          <ac:chgData name="Jennifer Jesso" userId="cf6ad1e2-cdae-4333-bfa4-07f8d9edd6f3" providerId="ADAL" clId="{4FFF06BD-AF57-46B7-AC3D-C47B8480B93C}" dt="2021-02-26T16:48:06.126" v="1347" actId="20577"/>
          <ac:spMkLst>
            <pc:docMk/>
            <pc:sldMk cId="4184172341" sldId="278"/>
            <ac:spMk id="3" creationId="{E51623A8-E20A-4139-A183-B4D1F7CCEFE5}"/>
          </ac:spMkLst>
        </pc:spChg>
        <pc:spChg chg="mod">
          <ac:chgData name="Jennifer Jesso" userId="cf6ad1e2-cdae-4333-bfa4-07f8d9edd6f3" providerId="ADAL" clId="{4FFF06BD-AF57-46B7-AC3D-C47B8480B93C}" dt="2021-02-26T16:48:12.934" v="1348"/>
          <ac:spMkLst>
            <pc:docMk/>
            <pc:sldMk cId="4184172341" sldId="278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4FFF06BD-AF57-46B7-AC3D-C47B8480B93C}" dt="2021-02-26T16:48:30.019" v="1358"/>
        <pc:sldMkLst>
          <pc:docMk/>
          <pc:sldMk cId="1870712813" sldId="279"/>
        </pc:sldMkLst>
        <pc:spChg chg="mod">
          <ac:chgData name="Jennifer Jesso" userId="cf6ad1e2-cdae-4333-bfa4-07f8d9edd6f3" providerId="ADAL" clId="{4FFF06BD-AF57-46B7-AC3D-C47B8480B93C}" dt="2021-02-26T16:48:27.276" v="1357" actId="20577"/>
          <ac:spMkLst>
            <pc:docMk/>
            <pc:sldMk cId="1870712813" sldId="279"/>
            <ac:spMk id="3" creationId="{E51623A8-E20A-4139-A183-B4D1F7CCEFE5}"/>
          </ac:spMkLst>
        </pc:spChg>
        <pc:spChg chg="mod">
          <ac:chgData name="Jennifer Jesso" userId="cf6ad1e2-cdae-4333-bfa4-07f8d9edd6f3" providerId="ADAL" clId="{4FFF06BD-AF57-46B7-AC3D-C47B8480B93C}" dt="2021-02-26T16:48:30.019" v="1358"/>
          <ac:spMkLst>
            <pc:docMk/>
            <pc:sldMk cId="1870712813" sldId="279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4FFF06BD-AF57-46B7-AC3D-C47B8480B93C}" dt="2021-02-26T16:48:44.257" v="1359"/>
        <pc:sldMkLst>
          <pc:docMk/>
          <pc:sldMk cId="710601934" sldId="280"/>
        </pc:sldMkLst>
        <pc:spChg chg="mod">
          <ac:chgData name="Jennifer Jesso" userId="cf6ad1e2-cdae-4333-bfa4-07f8d9edd6f3" providerId="ADAL" clId="{4FFF06BD-AF57-46B7-AC3D-C47B8480B93C}" dt="2021-02-26T02:08:33.235" v="1039" actId="20577"/>
          <ac:spMkLst>
            <pc:docMk/>
            <pc:sldMk cId="710601934" sldId="280"/>
            <ac:spMk id="3" creationId="{E51623A8-E20A-4139-A183-B4D1F7CCEFE5}"/>
          </ac:spMkLst>
        </pc:spChg>
        <pc:spChg chg="mod">
          <ac:chgData name="Jennifer Jesso" userId="cf6ad1e2-cdae-4333-bfa4-07f8d9edd6f3" providerId="ADAL" clId="{4FFF06BD-AF57-46B7-AC3D-C47B8480B93C}" dt="2021-02-26T16:48:44.257" v="1359"/>
          <ac:spMkLst>
            <pc:docMk/>
            <pc:sldMk cId="710601934" sldId="280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4FFF06BD-AF57-46B7-AC3D-C47B8480B93C}" dt="2021-02-26T16:48:56.564" v="1360"/>
        <pc:sldMkLst>
          <pc:docMk/>
          <pc:sldMk cId="3389854933" sldId="281"/>
        </pc:sldMkLst>
        <pc:spChg chg="mod">
          <ac:chgData name="Jennifer Jesso" userId="cf6ad1e2-cdae-4333-bfa4-07f8d9edd6f3" providerId="ADAL" clId="{4FFF06BD-AF57-46B7-AC3D-C47B8480B93C}" dt="2021-02-26T02:09:13.554" v="1129" actId="20577"/>
          <ac:spMkLst>
            <pc:docMk/>
            <pc:sldMk cId="3389854933" sldId="281"/>
            <ac:spMk id="3" creationId="{E51623A8-E20A-4139-A183-B4D1F7CCEFE5}"/>
          </ac:spMkLst>
        </pc:spChg>
        <pc:spChg chg="mod">
          <ac:chgData name="Jennifer Jesso" userId="cf6ad1e2-cdae-4333-bfa4-07f8d9edd6f3" providerId="ADAL" clId="{4FFF06BD-AF57-46B7-AC3D-C47B8480B93C}" dt="2021-02-26T16:48:56.564" v="1360"/>
          <ac:spMkLst>
            <pc:docMk/>
            <pc:sldMk cId="3389854933" sldId="281"/>
            <ac:spMk id="5" creationId="{ED9752C3-AB75-4095-AA32-C2FC932DCA4E}"/>
          </ac:spMkLst>
        </pc:spChg>
      </pc:sldChg>
    </pc:docChg>
  </pc:docChgLst>
  <pc:docChgLst>
    <pc:chgData name="Jennifer Jesso" userId="cf6ad1e2-cdae-4333-bfa4-07f8d9edd6f3" providerId="ADAL" clId="{F86B2339-C7A2-4572-BDDC-98DF7DDCBC2C}"/>
    <pc:docChg chg="custSel modSld modMainMaster">
      <pc:chgData name="Jennifer Jesso" userId="cf6ad1e2-cdae-4333-bfa4-07f8d9edd6f3" providerId="ADAL" clId="{F86B2339-C7A2-4572-BDDC-98DF7DDCBC2C}" dt="2021-03-04T22:22:24.771" v="90" actId="20577"/>
      <pc:docMkLst>
        <pc:docMk/>
      </pc:docMkLst>
      <pc:sldChg chg="modSp">
        <pc:chgData name="Jennifer Jesso" userId="cf6ad1e2-cdae-4333-bfa4-07f8d9edd6f3" providerId="ADAL" clId="{F86B2339-C7A2-4572-BDDC-98DF7DDCBC2C}" dt="2021-03-04T22:18:40.844" v="6" actId="20577"/>
        <pc:sldMkLst>
          <pc:docMk/>
          <pc:sldMk cId="2452332485" sldId="257"/>
        </pc:sldMkLst>
        <pc:spChg chg="mod">
          <ac:chgData name="Jennifer Jesso" userId="cf6ad1e2-cdae-4333-bfa4-07f8d9edd6f3" providerId="ADAL" clId="{F86B2339-C7A2-4572-BDDC-98DF7DDCBC2C}" dt="2021-03-04T22:18:40.844" v="6" actId="20577"/>
          <ac:spMkLst>
            <pc:docMk/>
            <pc:sldMk cId="2452332485" sldId="257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18:49.964" v="9" actId="20577"/>
        <pc:sldMkLst>
          <pc:docMk/>
          <pc:sldMk cId="2385313421" sldId="258"/>
        </pc:sldMkLst>
        <pc:spChg chg="mod">
          <ac:chgData name="Jennifer Jesso" userId="cf6ad1e2-cdae-4333-bfa4-07f8d9edd6f3" providerId="ADAL" clId="{F86B2339-C7A2-4572-BDDC-98DF7DDCBC2C}" dt="2021-03-04T22:18:49.964" v="9" actId="20577"/>
          <ac:spMkLst>
            <pc:docMk/>
            <pc:sldMk cId="2385313421" sldId="258"/>
            <ac:spMk id="5" creationId="{ED9752C3-AB75-4095-AA32-C2FC932DCA4E}"/>
          </ac:spMkLst>
        </pc:spChg>
      </pc:sldChg>
      <pc:sldChg chg="modSp modAnim">
        <pc:chgData name="Jennifer Jesso" userId="cf6ad1e2-cdae-4333-bfa4-07f8d9edd6f3" providerId="ADAL" clId="{F86B2339-C7A2-4572-BDDC-98DF7DDCBC2C}" dt="2021-03-04T22:22:24.771" v="90" actId="20577"/>
        <pc:sldMkLst>
          <pc:docMk/>
          <pc:sldMk cId="2257434372" sldId="259"/>
        </pc:sldMkLst>
        <pc:spChg chg="mod">
          <ac:chgData name="Jennifer Jesso" userId="cf6ad1e2-cdae-4333-bfa4-07f8d9edd6f3" providerId="ADAL" clId="{F86B2339-C7A2-4572-BDDC-98DF7DDCBC2C}" dt="2021-03-04T22:22:24.771" v="90" actId="20577"/>
          <ac:spMkLst>
            <pc:docMk/>
            <pc:sldMk cId="2257434372" sldId="259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19:00.160" v="15" actId="20577"/>
        <pc:sldMkLst>
          <pc:docMk/>
          <pc:sldMk cId="2069239203" sldId="260"/>
        </pc:sldMkLst>
        <pc:spChg chg="mod">
          <ac:chgData name="Jennifer Jesso" userId="cf6ad1e2-cdae-4333-bfa4-07f8d9edd6f3" providerId="ADAL" clId="{F86B2339-C7A2-4572-BDDC-98DF7DDCBC2C}" dt="2021-03-04T22:19:00.160" v="15" actId="20577"/>
          <ac:spMkLst>
            <pc:docMk/>
            <pc:sldMk cId="2069239203" sldId="260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19:04.768" v="18" actId="20577"/>
        <pc:sldMkLst>
          <pc:docMk/>
          <pc:sldMk cId="357608947" sldId="261"/>
        </pc:sldMkLst>
        <pc:spChg chg="mod">
          <ac:chgData name="Jennifer Jesso" userId="cf6ad1e2-cdae-4333-bfa4-07f8d9edd6f3" providerId="ADAL" clId="{F86B2339-C7A2-4572-BDDC-98DF7DDCBC2C}" dt="2021-03-04T22:19:04.768" v="18" actId="20577"/>
          <ac:spMkLst>
            <pc:docMk/>
            <pc:sldMk cId="357608947" sldId="261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19:08.960" v="21" actId="20577"/>
        <pc:sldMkLst>
          <pc:docMk/>
          <pc:sldMk cId="3517091332" sldId="262"/>
        </pc:sldMkLst>
        <pc:spChg chg="mod">
          <ac:chgData name="Jennifer Jesso" userId="cf6ad1e2-cdae-4333-bfa4-07f8d9edd6f3" providerId="ADAL" clId="{F86B2339-C7A2-4572-BDDC-98DF7DDCBC2C}" dt="2021-03-04T22:19:08.960" v="21" actId="20577"/>
          <ac:spMkLst>
            <pc:docMk/>
            <pc:sldMk cId="3517091332" sldId="262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19:16.221" v="27" actId="20577"/>
        <pc:sldMkLst>
          <pc:docMk/>
          <pc:sldMk cId="4108616079" sldId="263"/>
        </pc:sldMkLst>
        <pc:spChg chg="mod">
          <ac:chgData name="Jennifer Jesso" userId="cf6ad1e2-cdae-4333-bfa4-07f8d9edd6f3" providerId="ADAL" clId="{F86B2339-C7A2-4572-BDDC-98DF7DDCBC2C}" dt="2021-03-04T22:19:16.221" v="27" actId="20577"/>
          <ac:spMkLst>
            <pc:docMk/>
            <pc:sldMk cId="4108616079" sldId="263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19:12.483" v="24" actId="20577"/>
        <pc:sldMkLst>
          <pc:docMk/>
          <pc:sldMk cId="1409086065" sldId="264"/>
        </pc:sldMkLst>
        <pc:spChg chg="mod">
          <ac:chgData name="Jennifer Jesso" userId="cf6ad1e2-cdae-4333-bfa4-07f8d9edd6f3" providerId="ADAL" clId="{F86B2339-C7A2-4572-BDDC-98DF7DDCBC2C}" dt="2021-03-04T22:19:12.483" v="24" actId="20577"/>
          <ac:spMkLst>
            <pc:docMk/>
            <pc:sldMk cId="1409086065" sldId="264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19:20.098" v="30" actId="20577"/>
        <pc:sldMkLst>
          <pc:docMk/>
          <pc:sldMk cId="2768164357" sldId="265"/>
        </pc:sldMkLst>
        <pc:spChg chg="mod">
          <ac:chgData name="Jennifer Jesso" userId="cf6ad1e2-cdae-4333-bfa4-07f8d9edd6f3" providerId="ADAL" clId="{F86B2339-C7A2-4572-BDDC-98DF7DDCBC2C}" dt="2021-03-04T22:19:20.098" v="30" actId="20577"/>
          <ac:spMkLst>
            <pc:docMk/>
            <pc:sldMk cId="2768164357" sldId="265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19:24.392" v="33" actId="20577"/>
        <pc:sldMkLst>
          <pc:docMk/>
          <pc:sldMk cId="4006589304" sldId="266"/>
        </pc:sldMkLst>
        <pc:spChg chg="mod">
          <ac:chgData name="Jennifer Jesso" userId="cf6ad1e2-cdae-4333-bfa4-07f8d9edd6f3" providerId="ADAL" clId="{F86B2339-C7A2-4572-BDDC-98DF7DDCBC2C}" dt="2021-03-04T22:19:24.392" v="33" actId="20577"/>
          <ac:spMkLst>
            <pc:docMk/>
            <pc:sldMk cId="4006589304" sldId="266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19:28.753" v="36" actId="20577"/>
        <pc:sldMkLst>
          <pc:docMk/>
          <pc:sldMk cId="1385909176" sldId="267"/>
        </pc:sldMkLst>
        <pc:spChg chg="mod">
          <ac:chgData name="Jennifer Jesso" userId="cf6ad1e2-cdae-4333-bfa4-07f8d9edd6f3" providerId="ADAL" clId="{F86B2339-C7A2-4572-BDDC-98DF7DDCBC2C}" dt="2021-03-04T22:19:28.753" v="36" actId="20577"/>
          <ac:spMkLst>
            <pc:docMk/>
            <pc:sldMk cId="1385909176" sldId="267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19:33.795" v="39" actId="20577"/>
        <pc:sldMkLst>
          <pc:docMk/>
          <pc:sldMk cId="4101595239" sldId="268"/>
        </pc:sldMkLst>
        <pc:spChg chg="mod">
          <ac:chgData name="Jennifer Jesso" userId="cf6ad1e2-cdae-4333-bfa4-07f8d9edd6f3" providerId="ADAL" clId="{F86B2339-C7A2-4572-BDDC-98DF7DDCBC2C}" dt="2021-03-04T22:19:33.795" v="39" actId="20577"/>
          <ac:spMkLst>
            <pc:docMk/>
            <pc:sldMk cId="4101595239" sldId="268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19:37.118" v="42" actId="20577"/>
        <pc:sldMkLst>
          <pc:docMk/>
          <pc:sldMk cId="2960423361" sldId="269"/>
        </pc:sldMkLst>
        <pc:spChg chg="mod">
          <ac:chgData name="Jennifer Jesso" userId="cf6ad1e2-cdae-4333-bfa4-07f8d9edd6f3" providerId="ADAL" clId="{F86B2339-C7A2-4572-BDDC-98DF7DDCBC2C}" dt="2021-03-04T22:19:37.118" v="42" actId="20577"/>
          <ac:spMkLst>
            <pc:docMk/>
            <pc:sldMk cId="2960423361" sldId="269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19:40.257" v="45" actId="20577"/>
        <pc:sldMkLst>
          <pc:docMk/>
          <pc:sldMk cId="2063359246" sldId="270"/>
        </pc:sldMkLst>
        <pc:spChg chg="mod">
          <ac:chgData name="Jennifer Jesso" userId="cf6ad1e2-cdae-4333-bfa4-07f8d9edd6f3" providerId="ADAL" clId="{F86B2339-C7A2-4572-BDDC-98DF7DDCBC2C}" dt="2021-03-04T22:19:40.257" v="45" actId="20577"/>
          <ac:spMkLst>
            <pc:docMk/>
            <pc:sldMk cId="2063359246" sldId="270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19:43.261" v="48" actId="20577"/>
        <pc:sldMkLst>
          <pc:docMk/>
          <pc:sldMk cId="3260929278" sldId="271"/>
        </pc:sldMkLst>
        <pc:spChg chg="mod">
          <ac:chgData name="Jennifer Jesso" userId="cf6ad1e2-cdae-4333-bfa4-07f8d9edd6f3" providerId="ADAL" clId="{F86B2339-C7A2-4572-BDDC-98DF7DDCBC2C}" dt="2021-03-04T22:19:43.261" v="48" actId="20577"/>
          <ac:spMkLst>
            <pc:docMk/>
            <pc:sldMk cId="3260929278" sldId="271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19:47.337" v="51" actId="20577"/>
        <pc:sldMkLst>
          <pc:docMk/>
          <pc:sldMk cId="757392153" sldId="272"/>
        </pc:sldMkLst>
        <pc:spChg chg="mod">
          <ac:chgData name="Jennifer Jesso" userId="cf6ad1e2-cdae-4333-bfa4-07f8d9edd6f3" providerId="ADAL" clId="{F86B2339-C7A2-4572-BDDC-98DF7DDCBC2C}" dt="2021-03-04T22:19:47.337" v="51" actId="20577"/>
          <ac:spMkLst>
            <pc:docMk/>
            <pc:sldMk cId="757392153" sldId="272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19:50.427" v="54" actId="20577"/>
        <pc:sldMkLst>
          <pc:docMk/>
          <pc:sldMk cId="216597093" sldId="273"/>
        </pc:sldMkLst>
        <pc:spChg chg="mod">
          <ac:chgData name="Jennifer Jesso" userId="cf6ad1e2-cdae-4333-bfa4-07f8d9edd6f3" providerId="ADAL" clId="{F86B2339-C7A2-4572-BDDC-98DF7DDCBC2C}" dt="2021-03-04T22:19:50.427" v="54" actId="20577"/>
          <ac:spMkLst>
            <pc:docMk/>
            <pc:sldMk cId="216597093" sldId="273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19:55.754" v="60" actId="20577"/>
        <pc:sldMkLst>
          <pc:docMk/>
          <pc:sldMk cId="1480845171" sldId="274"/>
        </pc:sldMkLst>
        <pc:spChg chg="mod">
          <ac:chgData name="Jennifer Jesso" userId="cf6ad1e2-cdae-4333-bfa4-07f8d9edd6f3" providerId="ADAL" clId="{F86B2339-C7A2-4572-BDDC-98DF7DDCBC2C}" dt="2021-03-04T22:19:55.754" v="60" actId="20577"/>
          <ac:spMkLst>
            <pc:docMk/>
            <pc:sldMk cId="1480845171" sldId="274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19:59.214" v="63" actId="20577"/>
        <pc:sldMkLst>
          <pc:docMk/>
          <pc:sldMk cId="4202124393" sldId="275"/>
        </pc:sldMkLst>
        <pc:spChg chg="mod">
          <ac:chgData name="Jennifer Jesso" userId="cf6ad1e2-cdae-4333-bfa4-07f8d9edd6f3" providerId="ADAL" clId="{F86B2339-C7A2-4572-BDDC-98DF7DDCBC2C}" dt="2021-03-04T22:19:59.214" v="63" actId="20577"/>
          <ac:spMkLst>
            <pc:docMk/>
            <pc:sldMk cId="4202124393" sldId="275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20:02.298" v="66" actId="20577"/>
        <pc:sldMkLst>
          <pc:docMk/>
          <pc:sldMk cId="3944984001" sldId="276"/>
        </pc:sldMkLst>
        <pc:spChg chg="mod">
          <ac:chgData name="Jennifer Jesso" userId="cf6ad1e2-cdae-4333-bfa4-07f8d9edd6f3" providerId="ADAL" clId="{F86B2339-C7A2-4572-BDDC-98DF7DDCBC2C}" dt="2021-03-04T22:20:02.298" v="66" actId="20577"/>
          <ac:spMkLst>
            <pc:docMk/>
            <pc:sldMk cId="3944984001" sldId="276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20:05.273" v="69" actId="20577"/>
        <pc:sldMkLst>
          <pc:docMk/>
          <pc:sldMk cId="2627586973" sldId="277"/>
        </pc:sldMkLst>
        <pc:spChg chg="mod">
          <ac:chgData name="Jennifer Jesso" userId="cf6ad1e2-cdae-4333-bfa4-07f8d9edd6f3" providerId="ADAL" clId="{F86B2339-C7A2-4572-BDDC-98DF7DDCBC2C}" dt="2021-03-04T22:20:05.273" v="69" actId="20577"/>
          <ac:spMkLst>
            <pc:docMk/>
            <pc:sldMk cId="2627586973" sldId="277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20:09.312" v="72" actId="20577"/>
        <pc:sldMkLst>
          <pc:docMk/>
          <pc:sldMk cId="4184172341" sldId="278"/>
        </pc:sldMkLst>
        <pc:spChg chg="mod">
          <ac:chgData name="Jennifer Jesso" userId="cf6ad1e2-cdae-4333-bfa4-07f8d9edd6f3" providerId="ADAL" clId="{F86B2339-C7A2-4572-BDDC-98DF7DDCBC2C}" dt="2021-03-04T22:20:09.312" v="72" actId="20577"/>
          <ac:spMkLst>
            <pc:docMk/>
            <pc:sldMk cId="4184172341" sldId="278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20:12.187" v="75" actId="20577"/>
        <pc:sldMkLst>
          <pc:docMk/>
          <pc:sldMk cId="1870712813" sldId="279"/>
        </pc:sldMkLst>
        <pc:spChg chg="mod">
          <ac:chgData name="Jennifer Jesso" userId="cf6ad1e2-cdae-4333-bfa4-07f8d9edd6f3" providerId="ADAL" clId="{F86B2339-C7A2-4572-BDDC-98DF7DDCBC2C}" dt="2021-03-04T22:20:12.187" v="75" actId="20577"/>
          <ac:spMkLst>
            <pc:docMk/>
            <pc:sldMk cId="1870712813" sldId="279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20:15.310" v="78" actId="20577"/>
        <pc:sldMkLst>
          <pc:docMk/>
          <pc:sldMk cId="710601934" sldId="280"/>
        </pc:sldMkLst>
        <pc:spChg chg="mod">
          <ac:chgData name="Jennifer Jesso" userId="cf6ad1e2-cdae-4333-bfa4-07f8d9edd6f3" providerId="ADAL" clId="{F86B2339-C7A2-4572-BDDC-98DF7DDCBC2C}" dt="2021-03-04T22:20:15.310" v="78" actId="20577"/>
          <ac:spMkLst>
            <pc:docMk/>
            <pc:sldMk cId="710601934" sldId="280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F86B2339-C7A2-4572-BDDC-98DF7DDCBC2C}" dt="2021-03-04T22:20:18.053" v="81" actId="20577"/>
        <pc:sldMkLst>
          <pc:docMk/>
          <pc:sldMk cId="3389854933" sldId="281"/>
        </pc:sldMkLst>
        <pc:spChg chg="mod">
          <ac:chgData name="Jennifer Jesso" userId="cf6ad1e2-cdae-4333-bfa4-07f8d9edd6f3" providerId="ADAL" clId="{F86B2339-C7A2-4572-BDDC-98DF7DDCBC2C}" dt="2021-03-04T22:20:18.053" v="81" actId="20577"/>
          <ac:spMkLst>
            <pc:docMk/>
            <pc:sldMk cId="3389854933" sldId="281"/>
            <ac:spMk id="5" creationId="{ED9752C3-AB75-4095-AA32-C2FC932DCA4E}"/>
          </ac:spMkLst>
        </pc:spChg>
      </pc:sldChg>
      <pc:sldMasterChg chg="modSldLayout">
        <pc:chgData name="Jennifer Jesso" userId="cf6ad1e2-cdae-4333-bfa4-07f8d9edd6f3" providerId="ADAL" clId="{F86B2339-C7A2-4572-BDDC-98DF7DDCBC2C}" dt="2021-03-04T22:17:07.830" v="3"/>
        <pc:sldMasterMkLst>
          <pc:docMk/>
          <pc:sldMasterMk cId="1225760941" sldId="2147483648"/>
        </pc:sldMasterMkLst>
        <pc:sldLayoutChg chg="addSp delSp modSp mod">
          <pc:chgData name="Jennifer Jesso" userId="cf6ad1e2-cdae-4333-bfa4-07f8d9edd6f3" providerId="ADAL" clId="{F86B2339-C7A2-4572-BDDC-98DF7DDCBC2C}" dt="2021-03-04T22:17:07.830" v="3"/>
          <pc:sldLayoutMkLst>
            <pc:docMk/>
            <pc:sldMasterMk cId="1225760941" sldId="2147483648"/>
            <pc:sldLayoutMk cId="3424499917" sldId="2147483652"/>
          </pc:sldLayoutMkLst>
          <pc:spChg chg="del">
            <ac:chgData name="Jennifer Jesso" userId="cf6ad1e2-cdae-4333-bfa4-07f8d9edd6f3" providerId="ADAL" clId="{F86B2339-C7A2-4572-BDDC-98DF7DDCBC2C}" dt="2021-03-04T22:16:56.613" v="0" actId="478"/>
            <ac:spMkLst>
              <pc:docMk/>
              <pc:sldMasterMk cId="1225760941" sldId="2147483648"/>
              <pc:sldLayoutMk cId="3424499917" sldId="2147483652"/>
              <ac:spMk id="5" creationId="{FEB0122F-90EB-40CB-9D79-8A56B73F5727}"/>
            </ac:spMkLst>
          </pc:spChg>
          <pc:spChg chg="del">
            <ac:chgData name="Jennifer Jesso" userId="cf6ad1e2-cdae-4333-bfa4-07f8d9edd6f3" providerId="ADAL" clId="{F86B2339-C7A2-4572-BDDC-98DF7DDCBC2C}" dt="2021-03-04T22:17:00.064" v="1" actId="478"/>
            <ac:spMkLst>
              <pc:docMk/>
              <pc:sldMasterMk cId="1225760941" sldId="2147483648"/>
              <pc:sldLayoutMk cId="3424499917" sldId="2147483652"/>
              <ac:spMk id="6" creationId="{286B2ED5-FCDE-4FC0-B1C9-F916A0DAB8DE}"/>
            </ac:spMkLst>
          </pc:spChg>
          <pc:spChg chg="del">
            <ac:chgData name="Jennifer Jesso" userId="cf6ad1e2-cdae-4333-bfa4-07f8d9edd6f3" providerId="ADAL" clId="{F86B2339-C7A2-4572-BDDC-98DF7DDCBC2C}" dt="2021-03-04T22:17:06.687" v="2" actId="478"/>
            <ac:spMkLst>
              <pc:docMk/>
              <pc:sldMasterMk cId="1225760941" sldId="2147483648"/>
              <pc:sldLayoutMk cId="3424499917" sldId="2147483652"/>
              <ac:spMk id="7" creationId="{A75E74C7-1469-471F-82FD-D96BD211A517}"/>
            </ac:spMkLst>
          </pc:spChg>
          <pc:spChg chg="add mod">
            <ac:chgData name="Jennifer Jesso" userId="cf6ad1e2-cdae-4333-bfa4-07f8d9edd6f3" providerId="ADAL" clId="{F86B2339-C7A2-4572-BDDC-98DF7DDCBC2C}" dt="2021-03-04T22:17:07.830" v="3"/>
            <ac:spMkLst>
              <pc:docMk/>
              <pc:sldMasterMk cId="1225760941" sldId="2147483648"/>
              <pc:sldLayoutMk cId="3424499917" sldId="2147483652"/>
              <ac:spMk id="8" creationId="{C1885879-9587-485A-AD68-03A5D18E55CD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D27DB-DD44-4312-AB19-82EAC01950FA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1C5B-5A9D-4A41-A8FE-D8BF0EFE0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8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73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80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94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50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96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074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606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34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194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257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6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661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186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655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24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546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123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439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77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1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33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9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34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3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0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7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53787-F95F-4FBA-BAA4-85E7B3BA4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7BD58-9534-4A15-B3F2-F7B11A05A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BA56D-91BB-4CCF-9624-6E7DCDD0D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760BF-90FD-4DF3-AC1B-3DC2EBCBA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B8DCA-7F16-4CE0-A6E5-26D645A82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7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70153-0167-4A66-AE66-63141AF7F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BF4B2D-EF7B-44E9-BA4F-ECE5D3323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73BB0-CBF4-44EE-AC5E-B373B915A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2A516-CF75-4E46-9BD5-FE32989EA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56329-33AE-43A2-B09D-AD11D9E62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1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8A4EF1-317B-41C5-8937-79C56F876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22563-96A4-44AF-9DA5-717F793AE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7899D-A990-46D2-B861-A45A0C334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396BF-1082-4D19-98B8-F8190EF19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61EA4-B5F2-4745-B984-9B5122C8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2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4E2D-B327-4376-A973-0657B404C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69384-9DC9-4A0D-92B0-D85663EC9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8D880-68F3-4628-8208-20AE6BC69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5398C-79E4-4372-9FF1-3B5229A5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4E435-47CA-40F1-BCEC-B8C16A5B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6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21713-5BF6-4F48-A92D-E83C3F669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7A9F4-6077-428A-B91C-AFA5936D3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1E39F-ACBB-4DF7-90F7-87B7DE756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CAA7C-9F24-4826-B580-ECC02198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A8009-2DD3-4F5F-B779-34F1EA40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7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F52F-D24E-4D72-B528-185B5FD83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4D325-DFA4-41DD-9EDE-D73D90379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5AEBD-8EE6-4EC8-A06B-FD54235DF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C1885879-9587-485A-AD68-03A5D18E55CD}"/>
              </a:ext>
            </a:extLst>
          </p:cNvPr>
          <p:cNvSpPr/>
          <p:nvPr userDrawn="1"/>
        </p:nvSpPr>
        <p:spPr>
          <a:xfrm>
            <a:off x="838199" y="5855564"/>
            <a:ext cx="1162987" cy="792573"/>
          </a:xfrm>
          <a:prstGeom prst="lef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 u="none" baseline="0" dirty="0">
                <a:solidFill>
                  <a:schemeClr val="tx1"/>
                </a:solidFill>
                <a:latin typeface="Verdana" panose="020B0604030504040204" pitchFamily="34" charset="0"/>
                <a:hlinkClick r:id="rId2" action="ppaction://hlinksldjump"/>
              </a:rPr>
              <a:t>BACK</a:t>
            </a:r>
            <a:endParaRPr lang="en-US" b="1" i="0" u="non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49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80A47-59E3-4344-9F7E-988CDD7DE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C168C-5C92-4730-B2F7-61DB97CDD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E60B09-6FD3-4E3E-85BA-350541522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F6EE47-D125-45E6-9C8D-C5163F627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DEBB36-D7F6-4B44-BBDC-6A1CA13E63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B9D2FE-4E62-447A-83E1-F6D661A58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493671-BC25-4714-B1D1-3BF079EDF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73A5CE-FDE6-4E0B-A691-76D5237F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5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044B6-94CC-4CBC-8EC1-BD5B94ED9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3C3AEE-79C3-4A6D-BD06-84A528F11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CD523E-F111-4483-9580-4151121BC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9EDD1D-1F56-4477-AF38-ECAADC44E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6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3B760C-CFCB-41DD-B213-C2A96F6F6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EB504-AE8F-46F0-861A-64476AB97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05BDC-D301-449F-BCCF-3236FE7C5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3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05843-BB24-4639-9418-33BA23DF0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6DD38-E4CC-45B9-B548-431E78F93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633E0A-73E4-4D99-AF16-6F88C23F8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7EF24-67E1-4A18-A97B-95CED0334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E6877-B191-4DFC-BEDA-30CA5FFF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01E67-E262-4D3E-B671-E7D56352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8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06CE3-19AD-4153-9891-8F5D6E57C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39956B-3DD1-476A-B7B9-4C0D4F1FFB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B666C2-1C00-430B-B7C9-F845C652A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B0DF2-6C98-45B9-83E4-F743931C2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AD489-44AE-4CE6-A202-33F8386DE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089AA-5276-40BA-B727-62F0B23B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0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DBC04B-9D97-4BA1-9AB3-D0463D6AB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695A5-1D2D-4D78-9BC3-3E6D431CB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C8896-DF33-443B-B792-C48B84C422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C69C7-ADA7-4CA6-B3E7-A1CA1494C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FED96-3EC5-4683-B240-393E3E32F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6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5.xml"/><Relationship Id="rId26" Type="http://schemas.openxmlformats.org/officeDocument/2006/relationships/slide" Target="slide21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24.xml"/><Relationship Id="rId25" Type="http://schemas.openxmlformats.org/officeDocument/2006/relationships/slide" Target="slide16.xml"/><Relationship Id="rId2" Type="http://schemas.openxmlformats.org/officeDocument/2006/relationships/notesSlide" Target="../notesSlides/notesSlide1.xml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11" Type="http://schemas.openxmlformats.org/officeDocument/2006/relationships/slide" Target="slide18.xml"/><Relationship Id="rId24" Type="http://schemas.openxmlformats.org/officeDocument/2006/relationships/slide" Target="slide11.xml"/><Relationship Id="rId5" Type="http://schemas.openxmlformats.org/officeDocument/2006/relationships/slide" Target="slide12.xml"/><Relationship Id="rId15" Type="http://schemas.openxmlformats.org/officeDocument/2006/relationships/slide" Target="slide14.xml"/><Relationship Id="rId23" Type="http://schemas.openxmlformats.org/officeDocument/2006/relationships/slide" Target="slide6.xml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5.xml"/><Relationship Id="rId27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20B238D-2F77-41B0-B611-F378A5502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965731"/>
              </p:ext>
            </p:extLst>
          </p:nvPr>
        </p:nvGraphicFramePr>
        <p:xfrm>
          <a:off x="2032000" y="719666"/>
          <a:ext cx="8293686" cy="54025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4551899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932918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608917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24169657"/>
                    </a:ext>
                  </a:extLst>
                </a:gridCol>
                <a:gridCol w="1791286">
                  <a:extLst>
                    <a:ext uri="{9D8B030D-6E8A-4147-A177-3AD203B41FA5}">
                      <a16:colId xmlns:a16="http://schemas.microsoft.com/office/drawing/2014/main" val="2899533588"/>
                    </a:ext>
                  </a:extLst>
                </a:gridCol>
              </a:tblGrid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>
                          <a:latin typeface="Verdana" panose="020B0604030504040204" pitchFamily="34" charset="0"/>
                        </a:rPr>
                        <a:t>BRAILLE PUNCTU- ATION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>
                          <a:latin typeface="Verdana" panose="020B0604030504040204" pitchFamily="34" charset="0"/>
                        </a:rPr>
                        <a:t>BRAILLE HISTORY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>
                          <a:latin typeface="Verdana" panose="020B0604030504040204" pitchFamily="34" charset="0"/>
                        </a:rPr>
                        <a:t>BRAILLE RIDDLES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>
                          <a:latin typeface="Verdana" panose="020B0604030504040204" pitchFamily="34" charset="0"/>
                        </a:rPr>
                        <a:t>BRAILLE TECH-NOLOGY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>
                          <a:latin typeface="Verdana" panose="020B0604030504040204" pitchFamily="34" charset="0"/>
                        </a:rPr>
                        <a:t>BRAILLE LETTERS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55958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3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4" action="ppaction://hlinksldjump"/>
                        </a:rPr>
                        <a:t>100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5" action="ppaction://hlinksldjump"/>
                        </a:rPr>
                        <a:t>100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6" action="ppaction://hlinksldjump"/>
                        </a:rPr>
                        <a:t>100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7" action="ppaction://hlinksldjump"/>
                        </a:rPr>
                        <a:t>100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348603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8" action="ppaction://hlinksldjump"/>
                        </a:rPr>
                        <a:t>200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9" action="ppaction://hlinksldjump"/>
                        </a:rPr>
                        <a:t>200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10" action="ppaction://hlinksldjump"/>
                        </a:rPr>
                        <a:t>200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11" action="ppaction://hlinksldjump"/>
                        </a:rPr>
                        <a:t>200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12" action="ppaction://hlinksldjump"/>
                        </a:rPr>
                        <a:t>200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326463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3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14" action="ppaction://hlinksldjump"/>
                        </a:rPr>
                        <a:t>300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15" action="ppaction://hlinksldjump"/>
                        </a:rPr>
                        <a:t>300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16" action="ppaction://hlinksldjump"/>
                        </a:rPr>
                        <a:t>300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17" action="ppaction://hlinksldjump"/>
                        </a:rPr>
                        <a:t>300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8065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18" action="ppaction://hlinksldjump"/>
                        </a:rPr>
                        <a:t>400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19" action="ppaction://hlinksldjump"/>
                        </a:rPr>
                        <a:t>400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20" action="ppaction://hlinksldjump"/>
                        </a:rPr>
                        <a:t>400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21" action="ppaction://hlinksldjump"/>
                        </a:rPr>
                        <a:t>400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22" action="ppaction://hlinksldjump"/>
                        </a:rPr>
                        <a:t>400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826246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23" action="ppaction://hlinksldjump"/>
                        </a:rPr>
                        <a:t>500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24" action="ppaction://hlinksldjump"/>
                        </a:rPr>
                        <a:t>500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25" action="ppaction://hlinksldjump"/>
                        </a:rPr>
                        <a:t>500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>
                          <a:latin typeface="Verdana" panose="020B0604030504040204" pitchFamily="34" charset="0"/>
                          <a:hlinkClick r:id="rId26" action="ppaction://hlinksldjump"/>
                        </a:rPr>
                        <a:t>500</a:t>
                      </a:r>
                      <a:endParaRPr lang="en-US" sz="2800" baseline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7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092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88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History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braille code is named </a:t>
            </a:r>
            <a:r>
              <a:rPr lang="en-US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afer</a:t>
            </a: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person.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is Louis Braille.</a:t>
            </a:r>
          </a:p>
        </p:txBody>
      </p:sp>
    </p:spTree>
    <p:extLst>
      <p:ext uri="{BB962C8B-B14F-4D97-AF65-F5344CB8AC3E}">
        <p14:creationId xmlns:p14="http://schemas.microsoft.com/office/powerpoint/2010/main" val="276816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History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Louis Braille went to school in this city.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Paris.</a:t>
            </a:r>
          </a:p>
        </p:txBody>
      </p:sp>
    </p:spTree>
    <p:extLst>
      <p:ext uri="{BB962C8B-B14F-4D97-AF65-F5344CB8AC3E}">
        <p14:creationId xmlns:p14="http://schemas.microsoft.com/office/powerpoint/2010/main" val="400658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Riddles – 100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am in B but not in C. What dot am I?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 2.</a:t>
            </a:r>
          </a:p>
        </p:txBody>
      </p:sp>
    </p:spTree>
    <p:extLst>
      <p:ext uri="{BB962C8B-B14F-4D97-AF65-F5344CB8AC3E}">
        <p14:creationId xmlns:p14="http://schemas.microsoft.com/office/powerpoint/2010/main" val="138590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Riddles – 200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I’m stuck to capital letters. What am I?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Capital indicator, dot 6.</a:t>
            </a:r>
          </a:p>
        </p:txBody>
      </p:sp>
    </p:spTree>
    <p:extLst>
      <p:ext uri="{BB962C8B-B14F-4D97-AF65-F5344CB8AC3E}">
        <p14:creationId xmlns:p14="http://schemas.microsoft.com/office/powerpoint/2010/main" val="410159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Riddles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I’m one dot in Canada but 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in Sweden</a:t>
            </a: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dot am I?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letter “a”, dot 1.</a:t>
            </a:r>
          </a:p>
        </p:txBody>
      </p:sp>
    </p:spTree>
    <p:extLst>
      <p:ext uri="{BB962C8B-B14F-4D97-AF65-F5344CB8AC3E}">
        <p14:creationId xmlns:p14="http://schemas.microsoft.com/office/powerpoint/2010/main" val="296042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Riddles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can turn “more” into “mother”. What dot am I?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 5.</a:t>
            </a:r>
          </a:p>
        </p:txBody>
      </p:sp>
    </p:spTree>
    <p:extLst>
      <p:ext uri="{BB962C8B-B14F-4D97-AF65-F5344CB8AC3E}">
        <p14:creationId xmlns:p14="http://schemas.microsoft.com/office/powerpoint/2010/main" val="206335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Riddles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exist for a braille number but not for a </a:t>
            </a:r>
          </a:p>
          <a:p>
            <a:pPr marL="0" indent="0" algn="ctr">
              <a:buNone/>
            </a:pPr>
            <a:r>
              <a:rPr lang="en-US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 number. What am I</a:t>
            </a: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number indicator, dots 3-4-5-6.</a:t>
            </a:r>
          </a:p>
        </p:txBody>
      </p:sp>
    </p:spTree>
    <p:extLst>
      <p:ext uri="{BB962C8B-B14F-4D97-AF65-F5344CB8AC3E}">
        <p14:creationId xmlns:p14="http://schemas.microsoft.com/office/powerpoint/2010/main" val="326092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Technology – 100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Similar to a typewriter, this tool is used to write braille.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Perkins </a:t>
            </a:r>
            <a:r>
              <a:rPr lang="en-US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brailler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739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Technology – 200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button where you frequently find braille.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an elevator.</a:t>
            </a:r>
          </a:p>
        </p:txBody>
      </p:sp>
    </p:spTree>
    <p:extLst>
      <p:ext uri="{BB962C8B-B14F-4D97-AF65-F5344CB8AC3E}">
        <p14:creationId xmlns:p14="http://schemas.microsoft.com/office/powerpoint/2010/main" val="21659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Technology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screen reader that can display </a:t>
            </a:r>
          </a:p>
          <a:p>
            <a:pPr marL="0" indent="0" algn="ctr">
              <a:buNone/>
            </a:pPr>
            <a:r>
              <a:rPr lang="en-US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in braille.</a:t>
            </a:r>
            <a:endParaRPr lang="en-US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</a:t>
            </a:r>
            <a:r>
              <a:rPr lang="en-US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VoiceOver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(or JAWS, or NVDA).</a:t>
            </a:r>
          </a:p>
        </p:txBody>
      </p:sp>
    </p:spTree>
    <p:extLst>
      <p:ext uri="{BB962C8B-B14F-4D97-AF65-F5344CB8AC3E}">
        <p14:creationId xmlns:p14="http://schemas.microsoft.com/office/powerpoint/2010/main" val="148084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Braille Punctuation - 100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87929" y="1825625"/>
            <a:ext cx="9416143" cy="7288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dots make up the period.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7872" y="2880702"/>
            <a:ext cx="8516257" cy="8567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dots 2-5-6.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33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Technology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Raising and lowering pins are used </a:t>
            </a:r>
          </a:p>
          <a:p>
            <a:pPr marL="0" indent="0" algn="ctr">
              <a:buNone/>
            </a:pP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create braille characters.</a:t>
            </a:r>
          </a:p>
          <a:p>
            <a:pPr marL="0" indent="0" algn="ctr">
              <a:buNone/>
            </a:pPr>
            <a:endParaRPr lang="en-US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refreshable braille display.</a:t>
            </a:r>
          </a:p>
        </p:txBody>
      </p:sp>
    </p:spTree>
    <p:extLst>
      <p:ext uri="{BB962C8B-B14F-4D97-AF65-F5344CB8AC3E}">
        <p14:creationId xmlns:p14="http://schemas.microsoft.com/office/powerpoint/2010/main" val="420212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Technology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low-tech device can be used to write braille anywhere.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slate and stylus.</a:t>
            </a:r>
          </a:p>
        </p:txBody>
      </p:sp>
    </p:spTree>
    <p:extLst>
      <p:ext uri="{BB962C8B-B14F-4D97-AF65-F5344CB8AC3E}">
        <p14:creationId xmlns:p14="http://schemas.microsoft.com/office/powerpoint/2010/main" val="394498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Contractions – 100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letter is in night and kitten.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“n”, dots 1-3-4-5.</a:t>
            </a:r>
          </a:p>
        </p:txBody>
      </p:sp>
    </p:spTree>
    <p:extLst>
      <p:ext uri="{BB962C8B-B14F-4D97-AF65-F5344CB8AC3E}">
        <p14:creationId xmlns:p14="http://schemas.microsoft.com/office/powerpoint/2010/main" val="262758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Contractions – 200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Dots 1-3-6 make up this letter.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“m”.</a:t>
            </a:r>
          </a:p>
        </p:txBody>
      </p:sp>
    </p:spTree>
    <p:extLst>
      <p:ext uri="{BB962C8B-B14F-4D97-AF65-F5344CB8AC3E}">
        <p14:creationId xmlns:p14="http://schemas.microsoft.com/office/powerpoint/2010/main" val="418417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Contractions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two-dot</a:t>
            </a: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letter that appears in the word “robot”.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“b”, dots 1-2.</a:t>
            </a:r>
          </a:p>
        </p:txBody>
      </p:sp>
    </p:spTree>
    <p:extLst>
      <p:ext uri="{BB962C8B-B14F-4D97-AF65-F5344CB8AC3E}">
        <p14:creationId xmlns:p14="http://schemas.microsoft.com/office/powerpoint/2010/main" val="187071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Contractions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letter that uses all fo</a:t>
            </a:r>
            <a:r>
              <a:rPr lang="en-US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 “upper dots” in the braille cell.	</a:t>
            </a:r>
            <a:endParaRPr lang="en-US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“g”, dots 1-2-4-5.</a:t>
            </a:r>
          </a:p>
        </p:txBody>
      </p:sp>
    </p:spTree>
    <p:extLst>
      <p:ext uri="{BB962C8B-B14F-4D97-AF65-F5344CB8AC3E}">
        <p14:creationId xmlns:p14="http://schemas.microsoft.com/office/powerpoint/2010/main" val="71060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Contractions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letter that, when standing alone, has no contraction.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“a” (or “</a:t>
            </a:r>
            <a:r>
              <a:rPr lang="en-US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or “o”).</a:t>
            </a:r>
          </a:p>
        </p:txBody>
      </p:sp>
    </p:spTree>
    <p:extLst>
      <p:ext uri="{BB962C8B-B14F-4D97-AF65-F5344CB8AC3E}">
        <p14:creationId xmlns:p14="http://schemas.microsoft.com/office/powerpoint/2010/main" val="338985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Braille Punctuation - 200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dots make up the hyphen.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dots 3-6.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1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Braille Punctuation - 300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sign is used before a number.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</a:t>
            </a:r>
            <a:r>
              <a:rPr lang="en-CA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number </a:t>
            </a:r>
            <a:br>
              <a:rPr lang="en-CA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indicator</a:t>
            </a:r>
            <a:r>
              <a:rPr lang="en-CA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dots 3-4-5-6.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3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Braille Punctuation - 400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Dots 2-3-6 make up this sign.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question mark.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3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/>
              <a:t>Braille Punctuation – 500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exclamation point is made up of these dots.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Dots 2-3-5.</a:t>
            </a:r>
          </a:p>
        </p:txBody>
      </p:sp>
    </p:spTree>
    <p:extLst>
      <p:ext uri="{BB962C8B-B14F-4D97-AF65-F5344CB8AC3E}">
        <p14:creationId xmlns:p14="http://schemas.microsoft.com/office/powerpoint/2010/main" val="35760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/>
              <a:t>Braille History – 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15-year-old invented braille.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is Louis Braille.</a:t>
            </a:r>
          </a:p>
        </p:txBody>
      </p:sp>
    </p:spTree>
    <p:extLst>
      <p:ext uri="{BB962C8B-B14F-4D97-AF65-F5344CB8AC3E}">
        <p14:creationId xmlns:p14="http://schemas.microsoft.com/office/powerpoint/2010/main" val="351709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/>
              <a:t>Braille History –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Louis Braille was born in this country.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France.</a:t>
            </a:r>
          </a:p>
        </p:txBody>
      </p:sp>
    </p:spTree>
    <p:extLst>
      <p:ext uri="{BB962C8B-B14F-4D97-AF65-F5344CB8AC3E}">
        <p14:creationId xmlns:p14="http://schemas.microsoft.com/office/powerpoint/2010/main" val="140908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History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letter was missing from the original braille alphabet.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W.</a:t>
            </a:r>
          </a:p>
        </p:txBody>
      </p:sp>
    </p:spTree>
    <p:extLst>
      <p:ext uri="{BB962C8B-B14F-4D97-AF65-F5344CB8AC3E}">
        <p14:creationId xmlns:p14="http://schemas.microsoft.com/office/powerpoint/2010/main" val="410861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34A90"/>
      </a:hlink>
      <a:folHlink>
        <a:srgbClr val="E7E6E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80E0968B3FF41805B838EE4312463" ma:contentTypeVersion="12" ma:contentTypeDescription="Create a new document." ma:contentTypeScope="" ma:versionID="308a4ba3ad01bded3268814541efd30d">
  <xsd:schema xmlns:xsd="http://www.w3.org/2001/XMLSchema" xmlns:xs="http://www.w3.org/2001/XMLSchema" xmlns:p="http://schemas.microsoft.com/office/2006/metadata/properties" xmlns:ns2="6fe9c4e5-dac0-409b-813b-eda75c263915" xmlns:ns3="fcb84659-e311-48c9-bfb0-69b663c9cb6b" targetNamespace="http://schemas.microsoft.com/office/2006/metadata/properties" ma:root="true" ma:fieldsID="19f2107ec3b97932e1f7066b91831373" ns2:_="" ns3:_="">
    <xsd:import namespace="6fe9c4e5-dac0-409b-813b-eda75c263915"/>
    <xsd:import namespace="fcb84659-e311-48c9-bfb0-69b663c9cb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e9c4e5-dac0-409b-813b-eda75c2639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b84659-e311-48c9-bfb0-69b663c9cb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84B794-8DAE-4D6B-9FDD-0C5ADDFA93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EB28E9-7925-4E75-B2D8-8C8C6AAF61F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C645D54-EF3C-42D6-8184-EE12D936C01E}">
  <ds:schemaRefs>
    <ds:schemaRef ds:uri="6fe9c4e5-dac0-409b-813b-eda75c263915"/>
    <ds:schemaRef ds:uri="fcb84659-e311-48c9-bfb0-69b663c9cb6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576</Words>
  <Application>Microsoft Office PowerPoint</Application>
  <PresentationFormat>Widescreen</PresentationFormat>
  <Paragraphs>135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Verdana</vt:lpstr>
      <vt:lpstr>Office Theme</vt:lpstr>
      <vt:lpstr>PowerPoint Presentation</vt:lpstr>
      <vt:lpstr>Braille Punctuation - 100</vt:lpstr>
      <vt:lpstr>Braille Punctuation - 200</vt:lpstr>
      <vt:lpstr>Braille Punctuation - 300</vt:lpstr>
      <vt:lpstr>Braille Punctuation - 400</vt:lpstr>
      <vt:lpstr>Braille Punctuation – 500</vt:lpstr>
      <vt:lpstr>Braille History – 100</vt:lpstr>
      <vt:lpstr>Braille History – 200</vt:lpstr>
      <vt:lpstr>Braille History – 300 </vt:lpstr>
      <vt:lpstr>Braille History – 400 </vt:lpstr>
      <vt:lpstr>Braille History – 500 </vt:lpstr>
      <vt:lpstr>Braille Riddles – 100 </vt:lpstr>
      <vt:lpstr>Braille Riddles – 200 </vt:lpstr>
      <vt:lpstr>Braille Riddles – 300 </vt:lpstr>
      <vt:lpstr>Braille Riddles – 400 </vt:lpstr>
      <vt:lpstr>Braille Riddles – 500 </vt:lpstr>
      <vt:lpstr>Braille Technology – 100 </vt:lpstr>
      <vt:lpstr>Braille Technology – 200 </vt:lpstr>
      <vt:lpstr>Braille Technology – 300 </vt:lpstr>
      <vt:lpstr>Braille Technology – 400 </vt:lpstr>
      <vt:lpstr>Braille Technology – 500 </vt:lpstr>
      <vt:lpstr>Braille Contractions – 100 </vt:lpstr>
      <vt:lpstr>Braille Contractions – 200 </vt:lpstr>
      <vt:lpstr>Braille Contractions – 300 </vt:lpstr>
      <vt:lpstr>Braille Contractions – 400 </vt:lpstr>
      <vt:lpstr>Braille Contractions – 500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Jesso</dc:creator>
  <cp:lastModifiedBy>Jennifer Jesso</cp:lastModifiedBy>
  <cp:revision>1</cp:revision>
  <dcterms:created xsi:type="dcterms:W3CDTF">2021-02-25T21:54:02Z</dcterms:created>
  <dcterms:modified xsi:type="dcterms:W3CDTF">2021-03-04T22:22:36Z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0x01010085880E0968B3FF41805B838EE4312463</vt:lpwstr>
  </property>
</Properties>
</file>