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56495B-CF17-447D-A513-327EE2EF518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B5A2AD-D55D-40AE-8B2E-6A419C01294A}" v="748" dt="2021-02-26T22:59:47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7" autoAdjust="0"/>
    <p:restoredTop sz="93849" autoAdjust="0"/>
  </p:normalViewPr>
  <p:slideViewPr>
    <p:cSldViewPr snapToGrid="0">
      <p:cViewPr varScale="1">
        <p:scale>
          <a:sx n="68" d="100"/>
          <a:sy n="68" d="100"/>
        </p:scale>
        <p:origin x="64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Jesso" userId="cf6ad1e2-cdae-4333-bfa4-07f8d9edd6f3" providerId="ADAL" clId="{66B5A2AD-D55D-40AE-8B2E-6A419C01294A}"/>
    <pc:docChg chg="undo custSel addSld delSld modSld modMainMaster addSection delSection modSection">
      <pc:chgData name="Jennifer Jesso" userId="cf6ad1e2-cdae-4333-bfa4-07f8d9edd6f3" providerId="ADAL" clId="{66B5A2AD-D55D-40AE-8B2E-6A419C01294A}" dt="2021-03-02T19:08:54.083" v="1769" actId="20577"/>
      <pc:docMkLst>
        <pc:docMk/>
      </pc:docMkLst>
      <pc:sldChg chg="modSp mod">
        <pc:chgData name="Jennifer Jesso" userId="cf6ad1e2-cdae-4333-bfa4-07f8d9edd6f3" providerId="ADAL" clId="{66B5A2AD-D55D-40AE-8B2E-6A419C01294A}" dt="2021-03-02T19:08:54.083" v="1769" actId="20577"/>
        <pc:sldMkLst>
          <pc:docMk/>
          <pc:sldMk cId="366488840" sldId="256"/>
        </pc:sldMkLst>
        <pc:graphicFrameChg chg="modGraphic">
          <ac:chgData name="Jennifer Jesso" userId="cf6ad1e2-cdae-4333-bfa4-07f8d9edd6f3" providerId="ADAL" clId="{66B5A2AD-D55D-40AE-8B2E-6A419C01294A}" dt="2021-03-02T19:08:54.083" v="1769" actId="20577"/>
          <ac:graphicFrameMkLst>
            <pc:docMk/>
            <pc:sldMk cId="366488840" sldId="256"/>
            <ac:graphicFrameMk id="4" creationId="{120B238D-2F77-41B0-B611-F378A5502896}"/>
          </ac:graphicFrameMkLst>
        </pc:graphicFrameChg>
      </pc:sldChg>
      <pc:sldChg chg="modSp mod modAnim">
        <pc:chgData name="Jennifer Jesso" userId="cf6ad1e2-cdae-4333-bfa4-07f8d9edd6f3" providerId="ADAL" clId="{66B5A2AD-D55D-40AE-8B2E-6A419C01294A}" dt="2021-02-26T22:52:25.566" v="1739"/>
        <pc:sldMkLst>
          <pc:docMk/>
          <pc:sldMk cId="2452332485" sldId="257"/>
        </pc:sldMkLst>
        <pc:spChg chg="mod modVis">
          <ac:chgData name="Jennifer Jesso" userId="cf6ad1e2-cdae-4333-bfa4-07f8d9edd6f3" providerId="ADAL" clId="{66B5A2AD-D55D-40AE-8B2E-6A419C01294A}" dt="2021-02-26T22:52:25.566" v="1739"/>
          <ac:spMkLst>
            <pc:docMk/>
            <pc:sldMk cId="2452332485" sldId="257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19:16.466" v="1027" actId="20577"/>
          <ac:spMkLst>
            <pc:docMk/>
            <pc:sldMk cId="2452332485" sldId="257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19:20.206" v="1029" actId="20577"/>
          <ac:spMkLst>
            <pc:docMk/>
            <pc:sldMk cId="2452332485" sldId="257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2:52:25.566" v="1739"/>
        <pc:sldMkLst>
          <pc:docMk/>
          <pc:sldMk cId="2385313421" sldId="258"/>
        </pc:sldMkLst>
        <pc:spChg chg="mod modVis">
          <ac:chgData name="Jennifer Jesso" userId="cf6ad1e2-cdae-4333-bfa4-07f8d9edd6f3" providerId="ADAL" clId="{66B5A2AD-D55D-40AE-8B2E-6A419C01294A}" dt="2021-02-26T22:52:25.566" v="1739"/>
          <ac:spMkLst>
            <pc:docMk/>
            <pc:sldMk cId="2385313421" sldId="258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19:09.306" v="1023" actId="20577"/>
          <ac:spMkLst>
            <pc:docMk/>
            <pc:sldMk cId="2385313421" sldId="258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19:12.076" v="1025" actId="20577"/>
          <ac:spMkLst>
            <pc:docMk/>
            <pc:sldMk cId="2385313421" sldId="258"/>
            <ac:spMk id="5" creationId="{ED9752C3-AB75-4095-AA32-C2FC932DCA4E}"/>
          </ac:spMkLst>
        </pc:spChg>
      </pc:sldChg>
      <pc:sldChg chg="modSp add mod modAnim">
        <pc:chgData name="Jennifer Jesso" userId="cf6ad1e2-cdae-4333-bfa4-07f8d9edd6f3" providerId="ADAL" clId="{66B5A2AD-D55D-40AE-8B2E-6A419C01294A}" dt="2021-02-26T22:52:25.566" v="1739"/>
        <pc:sldMkLst>
          <pc:docMk/>
          <pc:sldMk cId="2257434372" sldId="259"/>
        </pc:sldMkLst>
        <pc:spChg chg="mod modVis">
          <ac:chgData name="Jennifer Jesso" userId="cf6ad1e2-cdae-4333-bfa4-07f8d9edd6f3" providerId="ADAL" clId="{66B5A2AD-D55D-40AE-8B2E-6A419C01294A}" dt="2021-02-26T22:52:25.566" v="1739"/>
          <ac:spMkLst>
            <pc:docMk/>
            <pc:sldMk cId="2257434372" sldId="259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18:59.652" v="1019" actId="20577"/>
          <ac:spMkLst>
            <pc:docMk/>
            <pc:sldMk cId="2257434372" sldId="259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19:03.462" v="1021" actId="20577"/>
          <ac:spMkLst>
            <pc:docMk/>
            <pc:sldMk cId="2257434372" sldId="259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19:34.651" v="1031" actId="20577"/>
        <pc:sldMkLst>
          <pc:docMk/>
          <pc:sldMk cId="2069239203" sldId="260"/>
        </pc:sldMkLst>
        <pc:spChg chg="mod modVis">
          <ac:chgData name="Jennifer Jesso" userId="cf6ad1e2-cdae-4333-bfa4-07f8d9edd6f3" providerId="ADAL" clId="{66B5A2AD-D55D-40AE-8B2E-6A419C01294A}" dt="2021-02-26T21:19:34.651" v="1031" actId="20577"/>
          <ac:spMkLst>
            <pc:docMk/>
            <pc:sldMk cId="2069239203" sldId="260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18:50.033" v="1013" actId="20577"/>
          <ac:spMkLst>
            <pc:docMk/>
            <pc:sldMk cId="2069239203" sldId="260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18:53.273" v="1015" actId="20577"/>
          <ac:spMkLst>
            <pc:docMk/>
            <pc:sldMk cId="2069239203" sldId="260"/>
            <ac:spMk id="5" creationId="{ED9752C3-AB75-4095-AA32-C2FC932DCA4E}"/>
          </ac:spMkLst>
        </pc:spChg>
      </pc:sldChg>
      <pc:sldChg chg="modSp add mod modAnim">
        <pc:chgData name="Jennifer Jesso" userId="cf6ad1e2-cdae-4333-bfa4-07f8d9edd6f3" providerId="ADAL" clId="{66B5A2AD-D55D-40AE-8B2E-6A419C01294A}" dt="2021-02-26T21:18:44.753" v="1011" actId="20577"/>
        <pc:sldMkLst>
          <pc:docMk/>
          <pc:sldMk cId="357608947" sldId="261"/>
        </pc:sldMkLst>
        <pc:spChg chg="mod modVis">
          <ac:chgData name="Jennifer Jesso" userId="cf6ad1e2-cdae-4333-bfa4-07f8d9edd6f3" providerId="ADAL" clId="{66B5A2AD-D55D-40AE-8B2E-6A419C01294A}" dt="2021-02-26T21:18:24.209" v="989" actId="20577"/>
          <ac:spMkLst>
            <pc:docMk/>
            <pc:sldMk cId="357608947" sldId="261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18:44.753" v="1011" actId="20577"/>
          <ac:spMkLst>
            <pc:docMk/>
            <pc:sldMk cId="357608947" sldId="261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18:41.130" v="1009" actId="20577"/>
          <ac:spMkLst>
            <pc:docMk/>
            <pc:sldMk cId="357608947" sldId="261"/>
            <ac:spMk id="5" creationId="{ED9752C3-AB75-4095-AA32-C2FC932DCA4E}"/>
          </ac:spMkLst>
        </pc:spChg>
      </pc:sldChg>
      <pc:sldChg chg="modSp add del mod modAnim">
        <pc:chgData name="Jennifer Jesso" userId="cf6ad1e2-cdae-4333-bfa4-07f8d9edd6f3" providerId="ADAL" clId="{66B5A2AD-D55D-40AE-8B2E-6A419C01294A}" dt="2021-02-26T21:19:58.244" v="1056" actId="20577"/>
        <pc:sldMkLst>
          <pc:docMk/>
          <pc:sldMk cId="3517091332" sldId="262"/>
        </pc:sldMkLst>
        <pc:spChg chg="mod modVis">
          <ac:chgData name="Jennifer Jesso" userId="cf6ad1e2-cdae-4333-bfa4-07f8d9edd6f3" providerId="ADAL" clId="{66B5A2AD-D55D-40AE-8B2E-6A419C01294A}" dt="2021-02-26T21:19:50.709" v="1042" actId="20577"/>
          <ac:spMkLst>
            <pc:docMk/>
            <pc:sldMk cId="3517091332" sldId="262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19:54.854" v="1050" actId="20577"/>
          <ac:spMkLst>
            <pc:docMk/>
            <pc:sldMk cId="3517091332" sldId="262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19:58.244" v="1056" actId="20577"/>
          <ac:spMkLst>
            <pc:docMk/>
            <pc:sldMk cId="3517091332" sldId="262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20:40.685" v="1108" actId="20577"/>
        <pc:sldMkLst>
          <pc:docMk/>
          <pc:sldMk cId="4108616079" sldId="263"/>
        </pc:sldMkLst>
        <pc:spChg chg="mod modVis">
          <ac:chgData name="Jennifer Jesso" userId="cf6ad1e2-cdae-4333-bfa4-07f8d9edd6f3" providerId="ADAL" clId="{66B5A2AD-D55D-40AE-8B2E-6A419C01294A}" dt="2021-02-26T21:20:32.411" v="1092" actId="20577"/>
          <ac:spMkLst>
            <pc:docMk/>
            <pc:sldMk cId="4108616079" sldId="263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0:37.340" v="1102" actId="20577"/>
          <ac:spMkLst>
            <pc:docMk/>
            <pc:sldMk cId="4108616079" sldId="263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0:40.685" v="1108" actId="20577"/>
          <ac:spMkLst>
            <pc:docMk/>
            <pc:sldMk cId="4108616079" sldId="263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20:21.131" v="1081" actId="20577"/>
        <pc:sldMkLst>
          <pc:docMk/>
          <pc:sldMk cId="1409086065" sldId="264"/>
        </pc:sldMkLst>
        <pc:spChg chg="mod modVis">
          <ac:chgData name="Jennifer Jesso" userId="cf6ad1e2-cdae-4333-bfa4-07f8d9edd6f3" providerId="ADAL" clId="{66B5A2AD-D55D-40AE-8B2E-6A419C01294A}" dt="2021-02-26T21:20:14.436" v="1067" actId="20577"/>
          <ac:spMkLst>
            <pc:docMk/>
            <pc:sldMk cId="1409086065" sldId="264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0:17.931" v="1075" actId="20577"/>
          <ac:spMkLst>
            <pc:docMk/>
            <pc:sldMk cId="1409086065" sldId="264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0:21.131" v="1081" actId="20577"/>
          <ac:spMkLst>
            <pc:docMk/>
            <pc:sldMk cId="1409086065" sldId="264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20:59.718" v="1133" actId="20577"/>
        <pc:sldMkLst>
          <pc:docMk/>
          <pc:sldMk cId="2768164357" sldId="265"/>
        </pc:sldMkLst>
        <pc:spChg chg="mod modVis">
          <ac:chgData name="Jennifer Jesso" userId="cf6ad1e2-cdae-4333-bfa4-07f8d9edd6f3" providerId="ADAL" clId="{66B5A2AD-D55D-40AE-8B2E-6A419C01294A}" dt="2021-02-26T21:20:51.606" v="1119" actId="20577"/>
          <ac:spMkLst>
            <pc:docMk/>
            <pc:sldMk cId="2768164357" sldId="265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0:55.512" v="1127" actId="20577"/>
          <ac:spMkLst>
            <pc:docMk/>
            <pc:sldMk cId="2768164357" sldId="265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0:59.718" v="1133" actId="20577"/>
          <ac:spMkLst>
            <pc:docMk/>
            <pc:sldMk cId="2768164357" sldId="265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21:25.704" v="1160" actId="20577"/>
        <pc:sldMkLst>
          <pc:docMk/>
          <pc:sldMk cId="4006589304" sldId="266"/>
        </pc:sldMkLst>
        <pc:spChg chg="mod modVis">
          <ac:chgData name="Jennifer Jesso" userId="cf6ad1e2-cdae-4333-bfa4-07f8d9edd6f3" providerId="ADAL" clId="{66B5A2AD-D55D-40AE-8B2E-6A419C01294A}" dt="2021-02-26T21:21:13.742" v="1144" actId="20577"/>
          <ac:spMkLst>
            <pc:docMk/>
            <pc:sldMk cId="4006589304" sldId="266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1:19.167" v="1154" actId="20577"/>
          <ac:spMkLst>
            <pc:docMk/>
            <pc:sldMk cId="4006589304" sldId="266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1:25.704" v="1160" actId="20577"/>
          <ac:spMkLst>
            <pc:docMk/>
            <pc:sldMk cId="4006589304" sldId="266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22:15.389" v="1185" actId="20577"/>
        <pc:sldMkLst>
          <pc:docMk/>
          <pc:sldMk cId="1385909176" sldId="267"/>
        </pc:sldMkLst>
        <pc:spChg chg="mod modVis">
          <ac:chgData name="Jennifer Jesso" userId="cf6ad1e2-cdae-4333-bfa4-07f8d9edd6f3" providerId="ADAL" clId="{66B5A2AD-D55D-40AE-8B2E-6A419C01294A}" dt="2021-02-26T21:22:08.419" v="1171" actId="20577"/>
          <ac:spMkLst>
            <pc:docMk/>
            <pc:sldMk cId="1385909176" sldId="267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2:12.309" v="1179" actId="20577"/>
          <ac:spMkLst>
            <pc:docMk/>
            <pc:sldMk cId="1385909176" sldId="267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2:15.389" v="1185" actId="20577"/>
          <ac:spMkLst>
            <pc:docMk/>
            <pc:sldMk cId="1385909176" sldId="267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22:35.844" v="1210" actId="20577"/>
        <pc:sldMkLst>
          <pc:docMk/>
          <pc:sldMk cId="4101595239" sldId="268"/>
        </pc:sldMkLst>
        <pc:spChg chg="mod modVis">
          <ac:chgData name="Jennifer Jesso" userId="cf6ad1e2-cdae-4333-bfa4-07f8d9edd6f3" providerId="ADAL" clId="{66B5A2AD-D55D-40AE-8B2E-6A419C01294A}" dt="2021-02-26T21:22:27.550" v="1196" actId="20577"/>
          <ac:spMkLst>
            <pc:docMk/>
            <pc:sldMk cId="4101595239" sldId="268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2:32.844" v="1204" actId="20577"/>
          <ac:spMkLst>
            <pc:docMk/>
            <pc:sldMk cId="4101595239" sldId="268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2:35.844" v="1210" actId="20577"/>
          <ac:spMkLst>
            <pc:docMk/>
            <pc:sldMk cId="4101595239" sldId="268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22:53.794" v="1235" actId="20577"/>
        <pc:sldMkLst>
          <pc:docMk/>
          <pc:sldMk cId="2960423361" sldId="269"/>
        </pc:sldMkLst>
        <pc:spChg chg="mod modVis">
          <ac:chgData name="Jennifer Jesso" userId="cf6ad1e2-cdae-4333-bfa4-07f8d9edd6f3" providerId="ADAL" clId="{66B5A2AD-D55D-40AE-8B2E-6A419C01294A}" dt="2021-02-26T21:22:47.794" v="1221" actId="20577"/>
          <ac:spMkLst>
            <pc:docMk/>
            <pc:sldMk cId="2960423361" sldId="269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2:51.364" v="1229" actId="20577"/>
          <ac:spMkLst>
            <pc:docMk/>
            <pc:sldMk cId="2960423361" sldId="269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2:53.794" v="1235" actId="20577"/>
          <ac:spMkLst>
            <pc:docMk/>
            <pc:sldMk cId="2960423361" sldId="269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29:05.770" v="1329" actId="20577"/>
        <pc:sldMkLst>
          <pc:docMk/>
          <pc:sldMk cId="2063359246" sldId="270"/>
        </pc:sldMkLst>
        <pc:spChg chg="mod modVis">
          <ac:chgData name="Jennifer Jesso" userId="cf6ad1e2-cdae-4333-bfa4-07f8d9edd6f3" providerId="ADAL" clId="{66B5A2AD-D55D-40AE-8B2E-6A419C01294A}" dt="2021-02-26T21:28:59.243" v="1315" actId="20577"/>
          <ac:spMkLst>
            <pc:docMk/>
            <pc:sldMk cId="2063359246" sldId="270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9:02.580" v="1323" actId="20577"/>
          <ac:spMkLst>
            <pc:docMk/>
            <pc:sldMk cId="2063359246" sldId="270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9:05.770" v="1329" actId="20577"/>
          <ac:spMkLst>
            <pc:docMk/>
            <pc:sldMk cId="2063359246" sldId="270"/>
            <ac:spMk id="5" creationId="{ED9752C3-AB75-4095-AA32-C2FC932DCA4E}"/>
          </ac:spMkLst>
        </pc:spChg>
      </pc:sldChg>
      <pc:sldChg chg="modSp add del mod">
        <pc:chgData name="Jennifer Jesso" userId="cf6ad1e2-cdae-4333-bfa4-07f8d9edd6f3" providerId="ADAL" clId="{66B5A2AD-D55D-40AE-8B2E-6A419C01294A}" dt="2021-02-25T23:41:11.360" v="350" actId="47"/>
        <pc:sldMkLst>
          <pc:docMk/>
          <pc:sldMk cId="2740546319" sldId="270"/>
        </pc:sldMkLst>
        <pc:spChg chg="mod modVis">
          <ac:chgData name="Jennifer Jesso" userId="cf6ad1e2-cdae-4333-bfa4-07f8d9edd6f3" providerId="ADAL" clId="{66B5A2AD-D55D-40AE-8B2E-6A419C01294A}" dt="2021-02-25T23:41:00.449" v="349" actId="20577"/>
          <ac:spMkLst>
            <pc:docMk/>
            <pc:sldMk cId="2740546319" sldId="270"/>
            <ac:spMk id="2" creationId="{052941A9-CB3D-4D33-AB69-5DCF5BB5DCAF}"/>
          </ac:spMkLst>
        </pc:spChg>
      </pc:sldChg>
      <pc:sldChg chg="modSp add mod">
        <pc:chgData name="Jennifer Jesso" userId="cf6ad1e2-cdae-4333-bfa4-07f8d9edd6f3" providerId="ADAL" clId="{66B5A2AD-D55D-40AE-8B2E-6A419C01294A}" dt="2021-02-26T21:29:24.578" v="1356" actId="20577"/>
        <pc:sldMkLst>
          <pc:docMk/>
          <pc:sldMk cId="3260929278" sldId="271"/>
        </pc:sldMkLst>
        <pc:spChg chg="mod modVis">
          <ac:chgData name="Jennifer Jesso" userId="cf6ad1e2-cdae-4333-bfa4-07f8d9edd6f3" providerId="ADAL" clId="{66B5A2AD-D55D-40AE-8B2E-6A419C01294A}" dt="2021-02-26T21:29:17.287" v="1340" actId="20577"/>
          <ac:spMkLst>
            <pc:docMk/>
            <pc:sldMk cId="3260929278" sldId="271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9:21.646" v="1350" actId="20577"/>
          <ac:spMkLst>
            <pc:docMk/>
            <pc:sldMk cId="3260929278" sldId="271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9:24.578" v="1356" actId="20577"/>
          <ac:spMkLst>
            <pc:docMk/>
            <pc:sldMk cId="3260929278" sldId="271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29:46.268" v="1383" actId="20577"/>
        <pc:sldMkLst>
          <pc:docMk/>
          <pc:sldMk cId="757392153" sldId="272"/>
        </pc:sldMkLst>
        <pc:spChg chg="mod modVis">
          <ac:chgData name="Jennifer Jesso" userId="cf6ad1e2-cdae-4333-bfa4-07f8d9edd6f3" providerId="ADAL" clId="{66B5A2AD-D55D-40AE-8B2E-6A419C01294A}" dt="2021-02-26T21:29:37.753" v="1367" actId="20577"/>
          <ac:spMkLst>
            <pc:docMk/>
            <pc:sldMk cId="757392153" sldId="272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29:43.225" v="1377" actId="20577"/>
          <ac:spMkLst>
            <pc:docMk/>
            <pc:sldMk cId="757392153" sldId="272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29:46.268" v="1383" actId="20577"/>
          <ac:spMkLst>
            <pc:docMk/>
            <pc:sldMk cId="757392153" sldId="272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30:07.308" v="1409" actId="20577"/>
        <pc:sldMkLst>
          <pc:docMk/>
          <pc:sldMk cId="216597093" sldId="273"/>
        </pc:sldMkLst>
        <pc:spChg chg="mod modVis">
          <ac:chgData name="Jennifer Jesso" userId="cf6ad1e2-cdae-4333-bfa4-07f8d9edd6f3" providerId="ADAL" clId="{66B5A2AD-D55D-40AE-8B2E-6A419C01294A}" dt="2021-02-26T21:29:58.898" v="1394" actId="20577"/>
          <ac:spMkLst>
            <pc:docMk/>
            <pc:sldMk cId="216597093" sldId="273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30:04.433" v="1403" actId="20577"/>
          <ac:spMkLst>
            <pc:docMk/>
            <pc:sldMk cId="216597093" sldId="273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30:07.308" v="1409" actId="20577"/>
          <ac:spMkLst>
            <pc:docMk/>
            <pc:sldMk cId="216597093" sldId="273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30:26.112" v="1436" actId="20577"/>
        <pc:sldMkLst>
          <pc:docMk/>
          <pc:sldMk cId="1480845171" sldId="274"/>
        </pc:sldMkLst>
        <pc:spChg chg="mod modVis">
          <ac:chgData name="Jennifer Jesso" userId="cf6ad1e2-cdae-4333-bfa4-07f8d9edd6f3" providerId="ADAL" clId="{66B5A2AD-D55D-40AE-8B2E-6A419C01294A}" dt="2021-02-26T21:30:18.912" v="1420" actId="20577"/>
          <ac:spMkLst>
            <pc:docMk/>
            <pc:sldMk cId="1480845171" sldId="274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30:22.562" v="1430" actId="20577"/>
          <ac:spMkLst>
            <pc:docMk/>
            <pc:sldMk cId="1480845171" sldId="274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30:26.112" v="1436" actId="20577"/>
          <ac:spMkLst>
            <pc:docMk/>
            <pc:sldMk cId="1480845171" sldId="274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30:52.100" v="1463" actId="20577"/>
        <pc:sldMkLst>
          <pc:docMk/>
          <pc:sldMk cId="4202124393" sldId="275"/>
        </pc:sldMkLst>
        <pc:spChg chg="mod modVis">
          <ac:chgData name="Jennifer Jesso" userId="cf6ad1e2-cdae-4333-bfa4-07f8d9edd6f3" providerId="ADAL" clId="{66B5A2AD-D55D-40AE-8B2E-6A419C01294A}" dt="2021-02-26T21:30:39.981" v="1447" actId="20577"/>
          <ac:spMkLst>
            <pc:docMk/>
            <pc:sldMk cId="4202124393" sldId="275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30:48.793" v="1457" actId="20577"/>
          <ac:spMkLst>
            <pc:docMk/>
            <pc:sldMk cId="4202124393" sldId="275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30:52.100" v="1463" actId="20577"/>
          <ac:spMkLst>
            <pc:docMk/>
            <pc:sldMk cId="4202124393" sldId="275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31:11.087" v="1490" actId="20577"/>
        <pc:sldMkLst>
          <pc:docMk/>
          <pc:sldMk cId="3944984001" sldId="276"/>
        </pc:sldMkLst>
        <pc:spChg chg="mod modVis">
          <ac:chgData name="Jennifer Jesso" userId="cf6ad1e2-cdae-4333-bfa4-07f8d9edd6f3" providerId="ADAL" clId="{66B5A2AD-D55D-40AE-8B2E-6A419C01294A}" dt="2021-02-26T21:31:04.051" v="1474" actId="20577"/>
          <ac:spMkLst>
            <pc:docMk/>
            <pc:sldMk cId="3944984001" sldId="276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31:07.651" v="1484" actId="20577"/>
          <ac:spMkLst>
            <pc:docMk/>
            <pc:sldMk cId="3944984001" sldId="276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31:11.087" v="1490" actId="20577"/>
          <ac:spMkLst>
            <pc:docMk/>
            <pc:sldMk cId="3944984001" sldId="276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31:30.872" v="1515" actId="20577"/>
        <pc:sldMkLst>
          <pc:docMk/>
          <pc:sldMk cId="2627586973" sldId="277"/>
        </pc:sldMkLst>
        <pc:spChg chg="mod modVis">
          <ac:chgData name="Jennifer Jesso" userId="cf6ad1e2-cdae-4333-bfa4-07f8d9edd6f3" providerId="ADAL" clId="{66B5A2AD-D55D-40AE-8B2E-6A419C01294A}" dt="2021-02-26T21:31:23.396" v="1501" actId="20577"/>
          <ac:spMkLst>
            <pc:docMk/>
            <pc:sldMk cId="2627586973" sldId="277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31:27.056" v="1509" actId="20577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31:30.872" v="1515" actId="20577"/>
          <ac:spMkLst>
            <pc:docMk/>
            <pc:sldMk cId="2627586973" sldId="277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31:49.507" v="1540" actId="20577"/>
        <pc:sldMkLst>
          <pc:docMk/>
          <pc:sldMk cId="4184172341" sldId="278"/>
        </pc:sldMkLst>
        <pc:spChg chg="mod modVis">
          <ac:chgData name="Jennifer Jesso" userId="cf6ad1e2-cdae-4333-bfa4-07f8d9edd6f3" providerId="ADAL" clId="{66B5A2AD-D55D-40AE-8B2E-6A419C01294A}" dt="2021-02-26T21:31:43.042" v="1526" actId="20577"/>
          <ac:spMkLst>
            <pc:docMk/>
            <pc:sldMk cId="4184172341" sldId="278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31:46.307" v="1534" actId="20577"/>
          <ac:spMkLst>
            <pc:docMk/>
            <pc:sldMk cId="4184172341" sldId="278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31:49.507" v="1540" actId="20577"/>
          <ac:spMkLst>
            <pc:docMk/>
            <pc:sldMk cId="4184172341" sldId="278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32:07.953" v="1565" actId="20577"/>
        <pc:sldMkLst>
          <pc:docMk/>
          <pc:sldMk cId="1870712813" sldId="279"/>
        </pc:sldMkLst>
        <pc:spChg chg="mod modVis">
          <ac:chgData name="Jennifer Jesso" userId="cf6ad1e2-cdae-4333-bfa4-07f8d9edd6f3" providerId="ADAL" clId="{66B5A2AD-D55D-40AE-8B2E-6A419C01294A}" dt="2021-02-26T21:32:01.583" v="1551" actId="20577"/>
          <ac:spMkLst>
            <pc:docMk/>
            <pc:sldMk cId="1870712813" sldId="279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32:04.803" v="1559" actId="20577"/>
          <ac:spMkLst>
            <pc:docMk/>
            <pc:sldMk cId="1870712813" sldId="279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32:07.953" v="1565" actId="20577"/>
          <ac:spMkLst>
            <pc:docMk/>
            <pc:sldMk cId="1870712813" sldId="279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32:25.921" v="1592" actId="20577"/>
        <pc:sldMkLst>
          <pc:docMk/>
          <pc:sldMk cId="710601934" sldId="280"/>
        </pc:sldMkLst>
        <pc:spChg chg="mod modVis">
          <ac:chgData name="Jennifer Jesso" userId="cf6ad1e2-cdae-4333-bfa4-07f8d9edd6f3" providerId="ADAL" clId="{66B5A2AD-D55D-40AE-8B2E-6A419C01294A}" dt="2021-02-26T21:32:19.431" v="1576" actId="20577"/>
          <ac:spMkLst>
            <pc:docMk/>
            <pc:sldMk cId="710601934" sldId="280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32:23.072" v="1586" actId="20577"/>
          <ac:spMkLst>
            <pc:docMk/>
            <pc:sldMk cId="710601934" sldId="280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32:25.921" v="1592" actId="20577"/>
          <ac:spMkLst>
            <pc:docMk/>
            <pc:sldMk cId="710601934" sldId="280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21:32:45.761" v="1617" actId="20577"/>
        <pc:sldMkLst>
          <pc:docMk/>
          <pc:sldMk cId="3389854933" sldId="281"/>
        </pc:sldMkLst>
        <pc:spChg chg="mod modVis">
          <ac:chgData name="Jennifer Jesso" userId="cf6ad1e2-cdae-4333-bfa4-07f8d9edd6f3" providerId="ADAL" clId="{66B5A2AD-D55D-40AE-8B2E-6A419C01294A}" dt="2021-02-26T21:32:40.001" v="1603" actId="20577"/>
          <ac:spMkLst>
            <pc:docMk/>
            <pc:sldMk cId="3389854933" sldId="281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21:32:43.321" v="1611" actId="20577"/>
          <ac:spMkLst>
            <pc:docMk/>
            <pc:sldMk cId="3389854933" sldId="281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21:32:45.761" v="1617" actId="20577"/>
          <ac:spMkLst>
            <pc:docMk/>
            <pc:sldMk cId="3389854933" sldId="281"/>
            <ac:spMk id="5" creationId="{ED9752C3-AB75-4095-AA32-C2FC932DCA4E}"/>
          </ac:spMkLst>
        </pc:spChg>
      </pc:sldChg>
      <pc:sldMasterChg chg="modSldLayout">
        <pc:chgData name="Jennifer Jesso" userId="cf6ad1e2-cdae-4333-bfa4-07f8d9edd6f3" providerId="ADAL" clId="{66B5A2AD-D55D-40AE-8B2E-6A419C01294A}" dt="2021-02-26T22:57:49.058" v="1746" actId="16037"/>
        <pc:sldMasterMkLst>
          <pc:docMk/>
          <pc:sldMasterMk cId="1225760941" sldId="2147483648"/>
        </pc:sldMasterMkLst>
        <pc:sldLayoutChg chg="addSp delSp modSp mod">
          <pc:chgData name="Jennifer Jesso" userId="cf6ad1e2-cdae-4333-bfa4-07f8d9edd6f3" providerId="ADAL" clId="{66B5A2AD-D55D-40AE-8B2E-6A419C01294A}" dt="2021-02-26T22:57:49.058" v="1746" actId="16037"/>
          <pc:sldLayoutMkLst>
            <pc:docMk/>
            <pc:sldMasterMk cId="1225760941" sldId="2147483648"/>
            <pc:sldLayoutMk cId="3424499917" sldId="2147483652"/>
          </pc:sldLayoutMkLst>
          <pc:spChg chg="mod">
            <ac:chgData name="Jennifer Jesso" userId="cf6ad1e2-cdae-4333-bfa4-07f8d9edd6f3" providerId="ADAL" clId="{66B5A2AD-D55D-40AE-8B2E-6A419C01294A}" dt="2021-02-26T21:37:02.524" v="1628" actId="14100"/>
            <ac:spMkLst>
              <pc:docMk/>
              <pc:sldMasterMk cId="1225760941" sldId="2147483648"/>
              <pc:sldLayoutMk cId="3424499917" sldId="2147483652"/>
              <ac:spMk id="3" creationId="{CCF4D325-DFA4-41DD-9EDE-D73D90379A6A}"/>
            </ac:spMkLst>
          </pc:spChg>
          <pc:spChg chg="mod">
            <ac:chgData name="Jennifer Jesso" userId="cf6ad1e2-cdae-4333-bfa4-07f8d9edd6f3" providerId="ADAL" clId="{66B5A2AD-D55D-40AE-8B2E-6A419C01294A}" dt="2021-02-26T21:37:16.831" v="1630" actId="14100"/>
            <ac:spMkLst>
              <pc:docMk/>
              <pc:sldMasterMk cId="1225760941" sldId="2147483648"/>
              <pc:sldLayoutMk cId="3424499917" sldId="2147483652"/>
              <ac:spMk id="4" creationId="{5195AEBD-8EE6-4EC8-A06B-FD54235DF4C6}"/>
            </ac:spMkLst>
          </pc:spChg>
          <pc:spChg chg="del">
            <ac:chgData name="Jennifer Jesso" userId="cf6ad1e2-cdae-4333-bfa4-07f8d9edd6f3" providerId="ADAL" clId="{66B5A2AD-D55D-40AE-8B2E-6A419C01294A}" dt="2021-02-26T21:35:33.773" v="1619"/>
            <ac:spMkLst>
              <pc:docMk/>
              <pc:sldMasterMk cId="1225760941" sldId="2147483648"/>
              <pc:sldLayoutMk cId="3424499917" sldId="2147483652"/>
              <ac:spMk id="5" creationId="{FEB0122F-90EB-40CB-9D79-8A56B73F5727}"/>
            </ac:spMkLst>
          </pc:spChg>
          <pc:spChg chg="del">
            <ac:chgData name="Jennifer Jesso" userId="cf6ad1e2-cdae-4333-bfa4-07f8d9edd6f3" providerId="ADAL" clId="{66B5A2AD-D55D-40AE-8B2E-6A419C01294A}" dt="2021-02-26T21:35:33.773" v="1619"/>
            <ac:spMkLst>
              <pc:docMk/>
              <pc:sldMasterMk cId="1225760941" sldId="2147483648"/>
              <pc:sldLayoutMk cId="3424499917" sldId="2147483652"/>
              <ac:spMk id="6" creationId="{286B2ED5-FCDE-4FC0-B1C9-F916A0DAB8DE}"/>
            </ac:spMkLst>
          </pc:spChg>
          <pc:spChg chg="del">
            <ac:chgData name="Jennifer Jesso" userId="cf6ad1e2-cdae-4333-bfa4-07f8d9edd6f3" providerId="ADAL" clId="{66B5A2AD-D55D-40AE-8B2E-6A419C01294A}" dt="2021-02-26T21:35:33.773" v="1619"/>
            <ac:spMkLst>
              <pc:docMk/>
              <pc:sldMasterMk cId="1225760941" sldId="2147483648"/>
              <pc:sldLayoutMk cId="3424499917" sldId="2147483652"/>
              <ac:spMk id="7" creationId="{A75E74C7-1469-471F-82FD-D96BD211A517}"/>
            </ac:spMkLst>
          </pc:spChg>
          <pc:spChg chg="add del">
            <ac:chgData name="Jennifer Jesso" userId="cf6ad1e2-cdae-4333-bfa4-07f8d9edd6f3" providerId="ADAL" clId="{66B5A2AD-D55D-40AE-8B2E-6A419C01294A}" dt="2021-02-26T21:36:12.522" v="1620" actId="11529"/>
            <ac:spMkLst>
              <pc:docMk/>
              <pc:sldMasterMk cId="1225760941" sldId="2147483648"/>
              <pc:sldLayoutMk cId="3424499917" sldId="2147483652"/>
              <ac:spMk id="8" creationId="{09DE6E21-4EA5-4898-B35A-876F73F4D208}"/>
            </ac:spMkLst>
          </pc:spChg>
          <pc:spChg chg="add del mod">
            <ac:chgData name="Jennifer Jesso" userId="cf6ad1e2-cdae-4333-bfa4-07f8d9edd6f3" providerId="ADAL" clId="{66B5A2AD-D55D-40AE-8B2E-6A419C01294A}" dt="2021-02-26T21:40:19.404" v="1698" actId="478"/>
            <ac:spMkLst>
              <pc:docMk/>
              <pc:sldMasterMk cId="1225760941" sldId="2147483648"/>
              <pc:sldLayoutMk cId="3424499917" sldId="2147483652"/>
              <ac:spMk id="9" creationId="{3DF35689-BCB8-4EC3-B2D4-199D7E326F48}"/>
            </ac:spMkLst>
          </pc:spChg>
          <pc:spChg chg="add mod">
            <ac:chgData name="Jennifer Jesso" userId="cf6ad1e2-cdae-4333-bfa4-07f8d9edd6f3" providerId="ADAL" clId="{66B5A2AD-D55D-40AE-8B2E-6A419C01294A}" dt="2021-02-26T22:57:49.058" v="1746" actId="16037"/>
            <ac:spMkLst>
              <pc:docMk/>
              <pc:sldMasterMk cId="1225760941" sldId="2147483648"/>
              <pc:sldLayoutMk cId="3424499917" sldId="2147483652"/>
              <ac:spMk id="10" creationId="{C4A17207-7530-4B5A-B0B6-61105730E62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D27DB-DD44-4312-AB19-82EAC01950F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1C5B-5A9D-4A41-A8FE-D8BF0EFE0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8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3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94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0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96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7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9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25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6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8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65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4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4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2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43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1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0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3787-F95F-4FBA-BAA4-85E7B3BA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7BD58-9534-4A15-B3F2-F7B11A05A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A56D-91BB-4CCF-9624-6E7DCDD0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760BF-90FD-4DF3-AC1B-3DC2EBCB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8DCA-7F16-4CE0-A6E5-26D645A8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7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0153-0167-4A66-AE66-63141AF7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F4B2D-EF7B-44E9-BA4F-ECE5D3323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73BB0-CBF4-44EE-AC5E-B373B915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2A516-CF75-4E46-9BD5-FE32989E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56329-33AE-43A2-B09D-AD11D9E6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8A4EF1-317B-41C5-8937-79C56F876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22563-96A4-44AF-9DA5-717F793AE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7899D-A990-46D2-B861-A45A0C33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396BF-1082-4D19-98B8-F8190EF1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61EA4-B5F2-4745-B984-9B5122C8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2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4E2D-B327-4376-A973-0657B404C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69384-9DC9-4A0D-92B0-D85663EC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8D880-68F3-4628-8208-20AE6BC6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5398C-79E4-4372-9FF1-3B5229A5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4E435-47CA-40F1-BCEC-B8C16A5B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6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21713-5BF6-4F48-A92D-E83C3F669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7A9F4-6077-428A-B91C-AFA5936D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E39F-ACBB-4DF7-90F7-87B7DE75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AA7C-9F24-4826-B580-ECC02198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A8009-2DD3-4F5F-B779-34F1EA40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F52F-D24E-4D72-B528-185B5FD8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D325-DFA4-41DD-9EDE-D73D90379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0" y="1825625"/>
            <a:ext cx="8429624" cy="16891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5AEBD-8EE6-4EC8-A06B-FD54235DF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0" y="3778250"/>
            <a:ext cx="8429624" cy="11263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C4A17207-7530-4B5A-B0B6-61105730E624}"/>
              </a:ext>
            </a:extLst>
          </p:cNvPr>
          <p:cNvSpPr/>
          <p:nvPr userDrawn="1"/>
        </p:nvSpPr>
        <p:spPr>
          <a:xfrm>
            <a:off x="838199" y="5855564"/>
            <a:ext cx="1162987" cy="792573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u="none" baseline="0" dirty="0">
                <a:solidFill>
                  <a:schemeClr val="tx1"/>
                </a:solidFill>
                <a:latin typeface="Verdana" panose="020B0604030504040204" pitchFamily="34" charset="0"/>
                <a:hlinkClick r:id="rId2" action="ppaction://hlinksldjump"/>
              </a:rPr>
              <a:t>BACK</a:t>
            </a:r>
            <a:endParaRPr lang="en-US" b="1" i="0" u="non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9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0A47-59E3-4344-9F7E-988CDD7D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C168C-5C92-4730-B2F7-61DB97CD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60B09-6FD3-4E3E-85BA-350541522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6EE47-D125-45E6-9C8D-C5163F627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EBB36-D7F6-4B44-BBDC-6A1CA13E6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B9D2FE-4E62-447A-83E1-F6D661A5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93671-BC25-4714-B1D1-3BF079ED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3A5CE-FDE6-4E0B-A691-76D5237F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44B6-94CC-4CBC-8EC1-BD5B94ED9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C3AEE-79C3-4A6D-BD06-84A528F1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D523E-F111-4483-9580-4151121B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EDD1D-1F56-4477-AF38-ECAADC44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B760C-CFCB-41DD-B213-C2A96F6F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EB504-AE8F-46F0-861A-64476AB9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05BDC-D301-449F-BCCF-3236FE7C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3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5843-BB24-4639-9418-33BA23DF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D38-E4CC-45B9-B548-431E78F93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33E0A-73E4-4D99-AF16-6F88C23F8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7EF24-67E1-4A18-A97B-95CED033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E6877-B191-4DFC-BEDA-30CA5FFF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01E67-E262-4D3E-B671-E7D56352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8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6CE3-19AD-4153-9891-8F5D6E57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9956B-3DD1-476A-B7B9-4C0D4F1FF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666C2-1C00-430B-B7C9-F845C652A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B0DF2-6C98-45B9-83E4-F743931C2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AD489-44AE-4CE6-A202-33F8386D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089AA-5276-40BA-B727-62F0B23B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695A5-1D2D-4D78-9BC3-3E6D431CB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576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0B238D-2F77-41B0-B611-F378A5502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23791"/>
              </p:ext>
            </p:extLst>
          </p:nvPr>
        </p:nvGraphicFramePr>
        <p:xfrm>
          <a:off x="2032000" y="719666"/>
          <a:ext cx="8293686" cy="53858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551899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3291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608917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4169657"/>
                    </a:ext>
                  </a:extLst>
                </a:gridCol>
                <a:gridCol w="1791286">
                  <a:extLst>
                    <a:ext uri="{9D8B030D-6E8A-4147-A177-3AD203B41FA5}">
                      <a16:colId xmlns:a16="http://schemas.microsoft.com/office/drawing/2014/main" val="2899533588"/>
                    </a:ext>
                  </a:extLst>
                </a:gridCol>
              </a:tblGrid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Verdana" panose="020B0604030504040204" pitchFamily="34" charset="0"/>
                        </a:rPr>
                        <a:t>CATEGORY 1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CATEGORY 2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>
                          <a:latin typeface="Verdana" panose="020B0604030504040204" pitchFamily="34" charset="0"/>
                        </a:rPr>
                        <a:t>BRAILLE RIDDLES</a:t>
                      </a:r>
                      <a:endParaRPr lang="en-US" sz="1800" baseline="0" dirty="0">
                        <a:latin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CATEGORY 4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CATEGORY 5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5958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3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4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5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6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7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4860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8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9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0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1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2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2646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3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4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5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6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7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065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8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9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0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1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2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26246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3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4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5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6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7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9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2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7681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2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00658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3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385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3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1015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3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9604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74" y="357505"/>
            <a:ext cx="10726964" cy="1325563"/>
          </a:xfrm>
        </p:spPr>
        <p:txBody>
          <a:bodyPr/>
          <a:lstStyle/>
          <a:p>
            <a:r>
              <a:rPr lang="en-US" dirty="0"/>
              <a:t>Category 3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063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3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2609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4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7573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4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165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4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4808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1 - 100</a:t>
            </a:r>
          </a:p>
        </p:txBody>
      </p:sp>
      <p:sp>
        <p:nvSpPr>
          <p:cNvPr id="3" name="Question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7929" y="1825625"/>
            <a:ext cx="9416143" cy="728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7872" y="2880702"/>
            <a:ext cx="8516257" cy="856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45233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4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2021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4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94498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5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6275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5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18417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5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8707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5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7106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5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3898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1 - 200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1 - 300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8" y="365125"/>
            <a:ext cx="10726964" cy="1325563"/>
          </a:xfrm>
        </p:spPr>
        <p:txBody>
          <a:bodyPr/>
          <a:lstStyle/>
          <a:p>
            <a:r>
              <a:rPr lang="en-US" dirty="0"/>
              <a:t>Category 1 - 400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Category 1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576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Category 2 –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51709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Category 2 –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409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Category 2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1086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E7E6E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211</Words>
  <Application>Microsoft Office PowerPoint</Application>
  <PresentationFormat>Widescreen</PresentationFormat>
  <Paragraphs>131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Office Theme</vt:lpstr>
      <vt:lpstr>PowerPoint Presentation</vt:lpstr>
      <vt:lpstr>Category 1 - 100</vt:lpstr>
      <vt:lpstr>Category 1 - 200</vt:lpstr>
      <vt:lpstr>Category 1 - 300</vt:lpstr>
      <vt:lpstr>Category 1 - 400</vt:lpstr>
      <vt:lpstr>Category 1 – 500</vt:lpstr>
      <vt:lpstr>Category 2 – 100</vt:lpstr>
      <vt:lpstr>Category 2 – 200</vt:lpstr>
      <vt:lpstr>Category 2 – 300 </vt:lpstr>
      <vt:lpstr>Category 2 – 400 </vt:lpstr>
      <vt:lpstr>Category 2 – 500 </vt:lpstr>
      <vt:lpstr>Category 3 – 100 </vt:lpstr>
      <vt:lpstr>Category 3 – 200 </vt:lpstr>
      <vt:lpstr>Category 3 – 300 </vt:lpstr>
      <vt:lpstr>Category 3 – 400 </vt:lpstr>
      <vt:lpstr>Category 3 – 500 </vt:lpstr>
      <vt:lpstr>Category 4 – 100 </vt:lpstr>
      <vt:lpstr>Category 4 – 200 </vt:lpstr>
      <vt:lpstr>Category 4 – 300 </vt:lpstr>
      <vt:lpstr>Category 4 – 400 </vt:lpstr>
      <vt:lpstr>Category 4 – 500 </vt:lpstr>
      <vt:lpstr>Category 5 – 100 </vt:lpstr>
      <vt:lpstr>Category 5 – 200 </vt:lpstr>
      <vt:lpstr>Category 5 – 300 </vt:lpstr>
      <vt:lpstr>Category 5 – 400 </vt:lpstr>
      <vt:lpstr>Category 5 – 500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Jesso</dc:creator>
  <cp:lastModifiedBy>Jennifer Jesso</cp:lastModifiedBy>
  <cp:revision>4</cp:revision>
  <dcterms:created xsi:type="dcterms:W3CDTF">2021-02-25T21:54:02Z</dcterms:created>
  <dcterms:modified xsi:type="dcterms:W3CDTF">2021-03-02T19:08:55Z</dcterms:modified>
</cp:coreProperties>
</file>