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3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56495B-CF17-447D-A513-327EE2EF5188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4"/>
            <p14:sldId id="263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290F52-0026-467A-92D2-6E575DB13522}" v="592" dt="2021-06-11T19:20:37.0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7" autoAdjust="0"/>
    <p:restoredTop sz="93849" autoAdjust="0"/>
  </p:normalViewPr>
  <p:slideViewPr>
    <p:cSldViewPr snapToGrid="0">
      <p:cViewPr varScale="1">
        <p:scale>
          <a:sx n="111" d="100"/>
          <a:sy n="111" d="100"/>
        </p:scale>
        <p:origin x="100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Jesso" userId="cf6ad1e2-cdae-4333-bfa4-07f8d9edd6f3" providerId="ADAL" clId="{7B290F52-0026-467A-92D2-6E575DB13522}"/>
    <pc:docChg chg="undo custSel addSld delSld modSld modSection">
      <pc:chgData name="Jennifer Jesso" userId="cf6ad1e2-cdae-4333-bfa4-07f8d9edd6f3" providerId="ADAL" clId="{7B290F52-0026-467A-92D2-6E575DB13522}" dt="2021-06-11T19:20:45.676" v="2063" actId="20577"/>
      <pc:docMkLst>
        <pc:docMk/>
      </pc:docMkLst>
      <pc:sldChg chg="modSp mod">
        <pc:chgData name="Jennifer Jesso" userId="cf6ad1e2-cdae-4333-bfa4-07f8d9edd6f3" providerId="ADAL" clId="{7B290F52-0026-467A-92D2-6E575DB13522}" dt="2021-06-11T18:28:08.968" v="906" actId="20577"/>
        <pc:sldMkLst>
          <pc:docMk/>
          <pc:sldMk cId="366488840" sldId="256"/>
        </pc:sldMkLst>
        <pc:graphicFrameChg chg="modGraphic">
          <ac:chgData name="Jennifer Jesso" userId="cf6ad1e2-cdae-4333-bfa4-07f8d9edd6f3" providerId="ADAL" clId="{7B290F52-0026-467A-92D2-6E575DB13522}" dt="2021-06-11T18:28:08.968" v="906" actId="20577"/>
          <ac:graphicFrameMkLst>
            <pc:docMk/>
            <pc:sldMk cId="366488840" sldId="256"/>
            <ac:graphicFrameMk id="4" creationId="{120B238D-2F77-41B0-B611-F378A5502896}"/>
          </ac:graphicFrameMkLst>
        </pc:graphicFrameChg>
      </pc:sldChg>
      <pc:sldChg chg="addSp modSp mod modAnim">
        <pc:chgData name="Jennifer Jesso" userId="cf6ad1e2-cdae-4333-bfa4-07f8d9edd6f3" providerId="ADAL" clId="{7B290F52-0026-467A-92D2-6E575DB13522}" dt="2021-06-11T18:31:55.768" v="977" actId="20577"/>
        <pc:sldMkLst>
          <pc:docMk/>
          <pc:sldMk cId="2452332485" sldId="257"/>
        </pc:sldMkLst>
        <pc:spChg chg="mod">
          <ac:chgData name="Jennifer Jesso" userId="cf6ad1e2-cdae-4333-bfa4-07f8d9edd6f3" providerId="ADAL" clId="{7B290F52-0026-467A-92D2-6E575DB13522}" dt="2021-06-11T18:28:29.913" v="923" actId="20577"/>
          <ac:spMkLst>
            <pc:docMk/>
            <pc:sldMk cId="2452332485" sldId="257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8:31:55.768" v="977" actId="20577"/>
          <ac:spMkLst>
            <pc:docMk/>
            <pc:sldMk cId="2452332485" sldId="257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8:29:01.957" v="939" actId="21"/>
          <ac:spMkLst>
            <pc:docMk/>
            <pc:sldMk cId="2452332485" sldId="257"/>
            <ac:spMk id="6" creationId="{7A8C1EAD-FF39-4544-8032-0F0723ADBA6E}"/>
          </ac:spMkLst>
        </pc:spChg>
      </pc:sldChg>
      <pc:sldChg chg="addSp delSp modSp mod addAnim delAnim modAnim">
        <pc:chgData name="Jennifer Jesso" userId="cf6ad1e2-cdae-4333-bfa4-07f8d9edd6f3" providerId="ADAL" clId="{7B290F52-0026-467A-92D2-6E575DB13522}" dt="2021-06-11T18:31:48.640" v="976" actId="20577"/>
        <pc:sldMkLst>
          <pc:docMk/>
          <pc:sldMk cId="2385313421" sldId="258"/>
        </pc:sldMkLst>
        <pc:spChg chg="add del mod">
          <ac:chgData name="Jennifer Jesso" userId="cf6ad1e2-cdae-4333-bfa4-07f8d9edd6f3" providerId="ADAL" clId="{7B290F52-0026-467A-92D2-6E575DB13522}" dt="2021-06-11T18:30:25.151" v="963" actId="478"/>
          <ac:spMkLst>
            <pc:docMk/>
            <pc:sldMk cId="2385313421" sldId="258"/>
            <ac:spMk id="3" creationId="{E51623A8-E20A-4139-A183-B4D1F7CCEFE5}"/>
          </ac:spMkLst>
        </pc:spChg>
        <pc:spChg chg="add del">
          <ac:chgData name="Jennifer Jesso" userId="cf6ad1e2-cdae-4333-bfa4-07f8d9edd6f3" providerId="ADAL" clId="{7B290F52-0026-467A-92D2-6E575DB13522}" dt="2021-06-11T18:30:37.651" v="967" actId="478"/>
          <ac:spMkLst>
            <pc:docMk/>
            <pc:sldMk cId="2385313421" sldId="258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8:30:35.171" v="966" actId="478"/>
          <ac:spMkLst>
            <pc:docMk/>
            <pc:sldMk cId="2385313421" sldId="258"/>
            <ac:spMk id="6" creationId="{BC5D9ADE-6E09-4782-B6CF-7AFD37FA0F04}"/>
          </ac:spMkLst>
        </pc:spChg>
        <pc:spChg chg="add del mod">
          <ac:chgData name="Jennifer Jesso" userId="cf6ad1e2-cdae-4333-bfa4-07f8d9edd6f3" providerId="ADAL" clId="{7B290F52-0026-467A-92D2-6E575DB13522}" dt="2021-06-11T18:30:25.151" v="963" actId="478"/>
          <ac:spMkLst>
            <pc:docMk/>
            <pc:sldMk cId="2385313421" sldId="258"/>
            <ac:spMk id="7" creationId="{70D35EE8-6691-4AD7-B477-DFB93E32EE7E}"/>
          </ac:spMkLst>
        </pc:spChg>
        <pc:spChg chg="add del mod">
          <ac:chgData name="Jennifer Jesso" userId="cf6ad1e2-cdae-4333-bfa4-07f8d9edd6f3" providerId="ADAL" clId="{7B290F52-0026-467A-92D2-6E575DB13522}" dt="2021-06-11T18:30:30.115" v="965" actId="478"/>
          <ac:spMkLst>
            <pc:docMk/>
            <pc:sldMk cId="2385313421" sldId="258"/>
            <ac:spMk id="9" creationId="{A4774404-D6C2-4182-A0B2-482B89EE5BA1}"/>
          </ac:spMkLst>
        </pc:spChg>
        <pc:spChg chg="add del mod">
          <ac:chgData name="Jennifer Jesso" userId="cf6ad1e2-cdae-4333-bfa4-07f8d9edd6f3" providerId="ADAL" clId="{7B290F52-0026-467A-92D2-6E575DB13522}" dt="2021-06-11T18:30:42.280" v="969" actId="478"/>
          <ac:spMkLst>
            <pc:docMk/>
            <pc:sldMk cId="2385313421" sldId="258"/>
            <ac:spMk id="11" creationId="{AE32FED2-A81A-47E7-9FCB-30F7A02863BA}"/>
          </ac:spMkLst>
        </pc:spChg>
        <pc:spChg chg="add mod">
          <ac:chgData name="Jennifer Jesso" userId="cf6ad1e2-cdae-4333-bfa4-07f8d9edd6f3" providerId="ADAL" clId="{7B290F52-0026-467A-92D2-6E575DB13522}" dt="2021-06-11T18:31:48.640" v="976" actId="20577"/>
          <ac:spMkLst>
            <pc:docMk/>
            <pc:sldMk cId="2385313421" sldId="258"/>
            <ac:spMk id="12" creationId="{BA4CEC86-D67C-47F0-AC20-036FD1F1C354}"/>
          </ac:spMkLst>
        </pc:spChg>
      </pc:sldChg>
      <pc:sldChg chg="addSp delSp modSp mod delAnim modAnim">
        <pc:chgData name="Jennifer Jesso" userId="cf6ad1e2-cdae-4333-bfa4-07f8d9edd6f3" providerId="ADAL" clId="{7B290F52-0026-467A-92D2-6E575DB13522}" dt="2021-06-11T18:40:50.975" v="1154" actId="20577"/>
        <pc:sldMkLst>
          <pc:docMk/>
          <pc:sldMk cId="2257434372" sldId="259"/>
        </pc:sldMkLst>
        <pc:spChg chg="mod">
          <ac:chgData name="Jennifer Jesso" userId="cf6ad1e2-cdae-4333-bfa4-07f8d9edd6f3" providerId="ADAL" clId="{7B290F52-0026-467A-92D2-6E575DB13522}" dt="2021-06-11T18:40:50.975" v="1154" actId="20577"/>
          <ac:spMkLst>
            <pc:docMk/>
            <pc:sldMk cId="2257434372" sldId="259"/>
            <ac:spMk id="3" creationId="{E51623A8-E20A-4139-A183-B4D1F7CCEFE5}"/>
          </ac:spMkLst>
        </pc:spChg>
        <pc:spChg chg="del">
          <ac:chgData name="Jennifer Jesso" userId="cf6ad1e2-cdae-4333-bfa4-07f8d9edd6f3" providerId="ADAL" clId="{7B290F52-0026-467A-92D2-6E575DB13522}" dt="2021-06-11T18:32:19.419" v="992" actId="478"/>
          <ac:spMkLst>
            <pc:docMk/>
            <pc:sldMk cId="2257434372" sldId="259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8:32:21.816" v="993" actId="478"/>
          <ac:spMkLst>
            <pc:docMk/>
            <pc:sldMk cId="2257434372" sldId="259"/>
            <ac:spMk id="6" creationId="{562B3979-2F58-446B-ADBD-4AABDCE63F7C}"/>
          </ac:spMkLst>
        </pc:spChg>
        <pc:spChg chg="add mod">
          <ac:chgData name="Jennifer Jesso" userId="cf6ad1e2-cdae-4333-bfa4-07f8d9edd6f3" providerId="ADAL" clId="{7B290F52-0026-467A-92D2-6E575DB13522}" dt="2021-06-11T18:40:43.279" v="1123" actId="20577"/>
          <ac:spMkLst>
            <pc:docMk/>
            <pc:sldMk cId="2257434372" sldId="259"/>
            <ac:spMk id="7" creationId="{CCD652D1-94D5-46B4-B194-CDB40C49C063}"/>
          </ac:spMkLst>
        </pc:spChg>
      </pc:sldChg>
      <pc:sldChg chg="addSp delSp modSp mod delAnim modAnim">
        <pc:chgData name="Jennifer Jesso" userId="cf6ad1e2-cdae-4333-bfa4-07f8d9edd6f3" providerId="ADAL" clId="{7B290F52-0026-467A-92D2-6E575DB13522}" dt="2021-06-11T18:37:33.015" v="1017" actId="478"/>
        <pc:sldMkLst>
          <pc:docMk/>
          <pc:sldMk cId="2069239203" sldId="260"/>
        </pc:sldMkLst>
        <pc:spChg chg="mod">
          <ac:chgData name="Jennifer Jesso" userId="cf6ad1e2-cdae-4333-bfa4-07f8d9edd6f3" providerId="ADAL" clId="{7B290F52-0026-467A-92D2-6E575DB13522}" dt="2021-06-11T18:37:23.408" v="1013" actId="20577"/>
          <ac:spMkLst>
            <pc:docMk/>
            <pc:sldMk cId="2069239203" sldId="260"/>
            <ac:spMk id="3" creationId="{E51623A8-E20A-4139-A183-B4D1F7CCEFE5}"/>
          </ac:spMkLst>
        </pc:spChg>
        <pc:spChg chg="del">
          <ac:chgData name="Jennifer Jesso" userId="cf6ad1e2-cdae-4333-bfa4-07f8d9edd6f3" providerId="ADAL" clId="{7B290F52-0026-467A-92D2-6E575DB13522}" dt="2021-06-11T18:37:25.987" v="1014" actId="478"/>
          <ac:spMkLst>
            <pc:docMk/>
            <pc:sldMk cId="2069239203" sldId="260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8:37:33.015" v="1017" actId="478"/>
          <ac:spMkLst>
            <pc:docMk/>
            <pc:sldMk cId="2069239203" sldId="260"/>
            <ac:spMk id="6" creationId="{268BEB99-DEFD-48B3-B4C6-50C7C9FDE1FC}"/>
          </ac:spMkLst>
        </pc:spChg>
        <pc:spChg chg="add mod">
          <ac:chgData name="Jennifer Jesso" userId="cf6ad1e2-cdae-4333-bfa4-07f8d9edd6f3" providerId="ADAL" clId="{7B290F52-0026-467A-92D2-6E575DB13522}" dt="2021-06-11T18:37:29.208" v="1016" actId="20577"/>
          <ac:spMkLst>
            <pc:docMk/>
            <pc:sldMk cId="2069239203" sldId="260"/>
            <ac:spMk id="7" creationId="{701CCFFE-33A9-41F3-8B47-9EA99B0E15BD}"/>
          </ac:spMkLst>
        </pc:spChg>
      </pc:sldChg>
      <pc:sldChg chg="addSp delSp modSp mod delAnim modAnim">
        <pc:chgData name="Jennifer Jesso" userId="cf6ad1e2-cdae-4333-bfa4-07f8d9edd6f3" providerId="ADAL" clId="{7B290F52-0026-467A-92D2-6E575DB13522}" dt="2021-06-11T18:39:15.247" v="1110" actId="20577"/>
        <pc:sldMkLst>
          <pc:docMk/>
          <pc:sldMk cId="357608947" sldId="261"/>
        </pc:sldMkLst>
        <pc:spChg chg="mod">
          <ac:chgData name="Jennifer Jesso" userId="cf6ad1e2-cdae-4333-bfa4-07f8d9edd6f3" providerId="ADAL" clId="{7B290F52-0026-467A-92D2-6E575DB13522}" dt="2021-06-11T18:39:04.455" v="1097" actId="20577"/>
          <ac:spMkLst>
            <pc:docMk/>
            <pc:sldMk cId="357608947" sldId="261"/>
            <ac:spMk id="3" creationId="{E51623A8-E20A-4139-A183-B4D1F7CCEFE5}"/>
          </ac:spMkLst>
        </pc:spChg>
        <pc:spChg chg="del mod">
          <ac:chgData name="Jennifer Jesso" userId="cf6ad1e2-cdae-4333-bfa4-07f8d9edd6f3" providerId="ADAL" clId="{7B290F52-0026-467A-92D2-6E575DB13522}" dt="2021-06-11T18:38:51.146" v="1058" actId="478"/>
          <ac:spMkLst>
            <pc:docMk/>
            <pc:sldMk cId="357608947" sldId="261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8:38:46.735" v="1057"/>
          <ac:spMkLst>
            <pc:docMk/>
            <pc:sldMk cId="357608947" sldId="261"/>
            <ac:spMk id="6" creationId="{3140D119-E42C-443F-84BA-9205269354AD}"/>
          </ac:spMkLst>
        </pc:spChg>
        <pc:spChg chg="add del mod">
          <ac:chgData name="Jennifer Jesso" userId="cf6ad1e2-cdae-4333-bfa4-07f8d9edd6f3" providerId="ADAL" clId="{7B290F52-0026-467A-92D2-6E575DB13522}" dt="2021-06-11T18:38:54.122" v="1060" actId="478"/>
          <ac:spMkLst>
            <pc:docMk/>
            <pc:sldMk cId="357608947" sldId="261"/>
            <ac:spMk id="7" creationId="{46790EBE-E339-4CFB-A445-FF27AB8CAA2F}"/>
          </ac:spMkLst>
        </pc:spChg>
        <pc:spChg chg="add mod">
          <ac:chgData name="Jennifer Jesso" userId="cf6ad1e2-cdae-4333-bfa4-07f8d9edd6f3" providerId="ADAL" clId="{7B290F52-0026-467A-92D2-6E575DB13522}" dt="2021-06-11T18:39:15.247" v="1110" actId="20577"/>
          <ac:spMkLst>
            <pc:docMk/>
            <pc:sldMk cId="357608947" sldId="261"/>
            <ac:spMk id="8" creationId="{38E5E3FC-4430-4718-A2BF-F72E2C422CD6}"/>
          </ac:spMkLst>
        </pc:spChg>
      </pc:sldChg>
      <pc:sldChg chg="addSp delSp modSp mod delAnim modAnim">
        <pc:chgData name="Jennifer Jesso" userId="cf6ad1e2-cdae-4333-bfa4-07f8d9edd6f3" providerId="ADAL" clId="{7B290F52-0026-467A-92D2-6E575DB13522}" dt="2021-06-11T18:52:09.543" v="1556"/>
        <pc:sldMkLst>
          <pc:docMk/>
          <pc:sldMk cId="3517091332" sldId="262"/>
        </pc:sldMkLst>
        <pc:spChg chg="del mod">
          <ac:chgData name="Jennifer Jesso" userId="cf6ad1e2-cdae-4333-bfa4-07f8d9edd6f3" providerId="ADAL" clId="{7B290F52-0026-467A-92D2-6E575DB13522}" dt="2021-06-11T18:51:24.400" v="1545" actId="478"/>
          <ac:spMkLst>
            <pc:docMk/>
            <pc:sldMk cId="3517091332" sldId="262"/>
            <ac:spMk id="3" creationId="{E51623A8-E20A-4139-A183-B4D1F7CCEFE5}"/>
          </ac:spMkLst>
        </pc:spChg>
        <pc:spChg chg="del mod">
          <ac:chgData name="Jennifer Jesso" userId="cf6ad1e2-cdae-4333-bfa4-07f8d9edd6f3" providerId="ADAL" clId="{7B290F52-0026-467A-92D2-6E575DB13522}" dt="2021-06-11T18:51:29.674" v="1547" actId="478"/>
          <ac:spMkLst>
            <pc:docMk/>
            <pc:sldMk cId="3517091332" sldId="262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8:42:44.432" v="1254" actId="478"/>
          <ac:spMkLst>
            <pc:docMk/>
            <pc:sldMk cId="3517091332" sldId="262"/>
            <ac:spMk id="6" creationId="{AFAEF8EA-6131-43FE-A2A4-DB6E3A16B10A}"/>
          </ac:spMkLst>
        </pc:spChg>
        <pc:spChg chg="add del">
          <ac:chgData name="Jennifer Jesso" userId="cf6ad1e2-cdae-4333-bfa4-07f8d9edd6f3" providerId="ADAL" clId="{7B290F52-0026-467A-92D2-6E575DB13522}" dt="2021-06-11T18:42:48.259" v="1256" actId="22"/>
          <ac:spMkLst>
            <pc:docMk/>
            <pc:sldMk cId="3517091332" sldId="262"/>
            <ac:spMk id="7" creationId="{88218691-386D-49C9-B179-9F8C556A1C8C}"/>
          </ac:spMkLst>
        </pc:spChg>
        <pc:spChg chg="add del">
          <ac:chgData name="Jennifer Jesso" userId="cf6ad1e2-cdae-4333-bfa4-07f8d9edd6f3" providerId="ADAL" clId="{7B290F52-0026-467A-92D2-6E575DB13522}" dt="2021-06-11T18:42:57.081" v="1258" actId="22"/>
          <ac:spMkLst>
            <pc:docMk/>
            <pc:sldMk cId="3517091332" sldId="262"/>
            <ac:spMk id="9" creationId="{A7866E2E-90AB-411C-8C38-21A7CCDC372A}"/>
          </ac:spMkLst>
        </pc:spChg>
        <pc:spChg chg="add del mod">
          <ac:chgData name="Jennifer Jesso" userId="cf6ad1e2-cdae-4333-bfa4-07f8d9edd6f3" providerId="ADAL" clId="{7B290F52-0026-467A-92D2-6E575DB13522}" dt="2021-06-11T18:51:34.647" v="1549" actId="478"/>
          <ac:spMkLst>
            <pc:docMk/>
            <pc:sldMk cId="3517091332" sldId="262"/>
            <ac:spMk id="10" creationId="{E0D1E981-AA8A-49D3-A4DB-D6AD8A292854}"/>
          </ac:spMkLst>
        </pc:spChg>
        <pc:spChg chg="add del mod">
          <ac:chgData name="Jennifer Jesso" userId="cf6ad1e2-cdae-4333-bfa4-07f8d9edd6f3" providerId="ADAL" clId="{7B290F52-0026-467A-92D2-6E575DB13522}" dt="2021-06-11T18:51:26.486" v="1546" actId="478"/>
          <ac:spMkLst>
            <pc:docMk/>
            <pc:sldMk cId="3517091332" sldId="262"/>
            <ac:spMk id="12" creationId="{2383A2CC-0127-4AAF-AB23-65602E1FBB84}"/>
          </ac:spMkLst>
        </pc:spChg>
        <pc:spChg chg="add del mod">
          <ac:chgData name="Jennifer Jesso" userId="cf6ad1e2-cdae-4333-bfa4-07f8d9edd6f3" providerId="ADAL" clId="{7B290F52-0026-467A-92D2-6E575DB13522}" dt="2021-06-11T18:51:31.830" v="1548" actId="478"/>
          <ac:spMkLst>
            <pc:docMk/>
            <pc:sldMk cId="3517091332" sldId="262"/>
            <ac:spMk id="14" creationId="{A2C4AD09-8CFD-46B2-9A8A-71736AB13E01}"/>
          </ac:spMkLst>
        </pc:spChg>
        <pc:spChg chg="add del mod">
          <ac:chgData name="Jennifer Jesso" userId="cf6ad1e2-cdae-4333-bfa4-07f8d9edd6f3" providerId="ADAL" clId="{7B290F52-0026-467A-92D2-6E575DB13522}" dt="2021-06-11T18:51:55.960" v="1551" actId="478"/>
          <ac:spMkLst>
            <pc:docMk/>
            <pc:sldMk cId="3517091332" sldId="262"/>
            <ac:spMk id="15" creationId="{83141F6C-0EF1-422A-B283-E281DEFF8417}"/>
          </ac:spMkLst>
        </pc:spChg>
        <pc:spChg chg="add del mod">
          <ac:chgData name="Jennifer Jesso" userId="cf6ad1e2-cdae-4333-bfa4-07f8d9edd6f3" providerId="ADAL" clId="{7B290F52-0026-467A-92D2-6E575DB13522}" dt="2021-06-11T18:52:01.297" v="1553" actId="478"/>
          <ac:spMkLst>
            <pc:docMk/>
            <pc:sldMk cId="3517091332" sldId="262"/>
            <ac:spMk id="16" creationId="{50ED25F2-8752-4C41-AB0A-3F09957AA3E6}"/>
          </ac:spMkLst>
        </pc:spChg>
        <pc:spChg chg="add del mod">
          <ac:chgData name="Jennifer Jesso" userId="cf6ad1e2-cdae-4333-bfa4-07f8d9edd6f3" providerId="ADAL" clId="{7B290F52-0026-467A-92D2-6E575DB13522}" dt="2021-06-11T18:52:07.704" v="1555" actId="478"/>
          <ac:spMkLst>
            <pc:docMk/>
            <pc:sldMk cId="3517091332" sldId="262"/>
            <ac:spMk id="17" creationId="{CA26DC3A-E2B6-4C63-8F8E-3CF4E88F7569}"/>
          </ac:spMkLst>
        </pc:spChg>
        <pc:spChg chg="add del mod">
          <ac:chgData name="Jennifer Jesso" userId="cf6ad1e2-cdae-4333-bfa4-07f8d9edd6f3" providerId="ADAL" clId="{7B290F52-0026-467A-92D2-6E575DB13522}" dt="2021-06-11T18:51:58.119" v="1552" actId="478"/>
          <ac:spMkLst>
            <pc:docMk/>
            <pc:sldMk cId="3517091332" sldId="262"/>
            <ac:spMk id="19" creationId="{9061FA41-497B-4876-A979-0800E7EAF877}"/>
          </ac:spMkLst>
        </pc:spChg>
        <pc:spChg chg="add del mod">
          <ac:chgData name="Jennifer Jesso" userId="cf6ad1e2-cdae-4333-bfa4-07f8d9edd6f3" providerId="ADAL" clId="{7B290F52-0026-467A-92D2-6E575DB13522}" dt="2021-06-11T18:52:03.414" v="1554" actId="478"/>
          <ac:spMkLst>
            <pc:docMk/>
            <pc:sldMk cId="3517091332" sldId="262"/>
            <ac:spMk id="21" creationId="{45866F1A-5CCA-42FE-9FD5-8F9B1F87B248}"/>
          </ac:spMkLst>
        </pc:spChg>
        <pc:spChg chg="add mod">
          <ac:chgData name="Jennifer Jesso" userId="cf6ad1e2-cdae-4333-bfa4-07f8d9edd6f3" providerId="ADAL" clId="{7B290F52-0026-467A-92D2-6E575DB13522}" dt="2021-06-11T18:52:09.543" v="1556"/>
          <ac:spMkLst>
            <pc:docMk/>
            <pc:sldMk cId="3517091332" sldId="262"/>
            <ac:spMk id="22" creationId="{B9C76590-8895-417E-BF63-DF6117DDC5EB}"/>
          </ac:spMkLst>
        </pc:spChg>
        <pc:spChg chg="add mod">
          <ac:chgData name="Jennifer Jesso" userId="cf6ad1e2-cdae-4333-bfa4-07f8d9edd6f3" providerId="ADAL" clId="{7B290F52-0026-467A-92D2-6E575DB13522}" dt="2021-06-11T18:52:09.543" v="1556"/>
          <ac:spMkLst>
            <pc:docMk/>
            <pc:sldMk cId="3517091332" sldId="262"/>
            <ac:spMk id="23" creationId="{7B7F7B3B-3D0C-4A26-A851-A791F3536BAD}"/>
          </ac:spMkLst>
        </pc:spChg>
        <pc:spChg chg="add mod">
          <ac:chgData name="Jennifer Jesso" userId="cf6ad1e2-cdae-4333-bfa4-07f8d9edd6f3" providerId="ADAL" clId="{7B290F52-0026-467A-92D2-6E575DB13522}" dt="2021-06-11T18:52:09.543" v="1556"/>
          <ac:spMkLst>
            <pc:docMk/>
            <pc:sldMk cId="3517091332" sldId="262"/>
            <ac:spMk id="24" creationId="{422788A5-24B4-4C3B-A989-BA14368BD86D}"/>
          </ac:spMkLst>
        </pc:spChg>
      </pc:sldChg>
      <pc:sldChg chg="addSp delSp modSp mod modAnim">
        <pc:chgData name="Jennifer Jesso" userId="cf6ad1e2-cdae-4333-bfa4-07f8d9edd6f3" providerId="ADAL" clId="{7B290F52-0026-467A-92D2-6E575DB13522}" dt="2021-06-11T18:55:26.759" v="1701" actId="27636"/>
        <pc:sldMkLst>
          <pc:docMk/>
          <pc:sldMk cId="4108616079" sldId="263"/>
        </pc:sldMkLst>
        <pc:spChg chg="add del mod">
          <ac:chgData name="Jennifer Jesso" userId="cf6ad1e2-cdae-4333-bfa4-07f8d9edd6f3" providerId="ADAL" clId="{7B290F52-0026-467A-92D2-6E575DB13522}" dt="2021-06-11T18:52:46.987" v="1648" actId="20577"/>
          <ac:spMkLst>
            <pc:docMk/>
            <pc:sldMk cId="4108616079" sldId="263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8:53:04.485" v="1683" actId="20577"/>
          <ac:spMkLst>
            <pc:docMk/>
            <pc:sldMk cId="4108616079" sldId="263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8:55:26.759" v="1701" actId="27636"/>
          <ac:spMkLst>
            <pc:docMk/>
            <pc:sldMk cId="4108616079" sldId="263"/>
            <ac:spMk id="6" creationId="{20D74984-6CFE-47AF-A0EF-5E0650DCE167}"/>
          </ac:spMkLst>
        </pc:spChg>
        <pc:spChg chg="add del mod">
          <ac:chgData name="Jennifer Jesso" userId="cf6ad1e2-cdae-4333-bfa4-07f8d9edd6f3" providerId="ADAL" clId="{7B290F52-0026-467A-92D2-6E575DB13522}" dt="2021-06-11T18:52:35.203" v="1564" actId="478"/>
          <ac:spMkLst>
            <pc:docMk/>
            <pc:sldMk cId="4108616079" sldId="263"/>
            <ac:spMk id="7" creationId="{7CC0A218-1ED7-4CE2-BF54-F122331FA560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8:44:04.743" v="1342" actId="20577"/>
        <pc:sldMkLst>
          <pc:docMk/>
          <pc:sldMk cId="1409086065" sldId="264"/>
        </pc:sldMkLst>
        <pc:spChg chg="mod">
          <ac:chgData name="Jennifer Jesso" userId="cf6ad1e2-cdae-4333-bfa4-07f8d9edd6f3" providerId="ADAL" clId="{7B290F52-0026-467A-92D2-6E575DB13522}" dt="2021-06-11T18:43:26.662" v="1319" actId="20577"/>
          <ac:spMkLst>
            <pc:docMk/>
            <pc:sldMk cId="1409086065" sldId="264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8:44:02.777" v="1341" actId="27636"/>
          <ac:spMkLst>
            <pc:docMk/>
            <pc:sldMk cId="1409086065" sldId="264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8:44:04.743" v="1342" actId="20577"/>
          <ac:spMkLst>
            <pc:docMk/>
            <pc:sldMk cId="1409086065" sldId="264"/>
            <ac:spMk id="6" creationId="{7C3D755B-C423-4463-91EB-44451CA3997F}"/>
          </ac:spMkLst>
        </pc:spChg>
      </pc:sldChg>
      <pc:sldChg chg="addSp delSp modSp mod delAnim modAnim">
        <pc:chgData name="Jennifer Jesso" userId="cf6ad1e2-cdae-4333-bfa4-07f8d9edd6f3" providerId="ADAL" clId="{7B290F52-0026-467A-92D2-6E575DB13522}" dt="2021-06-11T18:51:04.006" v="1544" actId="14100"/>
        <pc:sldMkLst>
          <pc:docMk/>
          <pc:sldMk cId="2768164357" sldId="265"/>
        </pc:sldMkLst>
        <pc:spChg chg="del">
          <ac:chgData name="Jennifer Jesso" userId="cf6ad1e2-cdae-4333-bfa4-07f8d9edd6f3" providerId="ADAL" clId="{7B290F52-0026-467A-92D2-6E575DB13522}" dt="2021-06-11T18:50:02.874" v="1532" actId="478"/>
          <ac:spMkLst>
            <pc:docMk/>
            <pc:sldMk cId="2768164357" sldId="265"/>
            <ac:spMk id="3" creationId="{E51623A8-E20A-4139-A183-B4D1F7CCEFE5}"/>
          </ac:spMkLst>
        </pc:spChg>
        <pc:spChg chg="del">
          <ac:chgData name="Jennifer Jesso" userId="cf6ad1e2-cdae-4333-bfa4-07f8d9edd6f3" providerId="ADAL" clId="{7B290F52-0026-467A-92D2-6E575DB13522}" dt="2021-06-11T18:50:02.874" v="1532" actId="478"/>
          <ac:spMkLst>
            <pc:docMk/>
            <pc:sldMk cId="2768164357" sldId="265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8:50:00.936" v="1531"/>
          <ac:spMkLst>
            <pc:docMk/>
            <pc:sldMk cId="2768164357" sldId="265"/>
            <ac:spMk id="6" creationId="{7ACCD832-4883-43BA-9B24-D36009141880}"/>
          </ac:spMkLst>
        </pc:spChg>
        <pc:spChg chg="add del mod">
          <ac:chgData name="Jennifer Jesso" userId="cf6ad1e2-cdae-4333-bfa4-07f8d9edd6f3" providerId="ADAL" clId="{7B290F52-0026-467A-92D2-6E575DB13522}" dt="2021-06-11T18:50:00.936" v="1531"/>
          <ac:spMkLst>
            <pc:docMk/>
            <pc:sldMk cId="2768164357" sldId="265"/>
            <ac:spMk id="7" creationId="{9368E4E4-DCCC-48B5-8054-C03316000B05}"/>
          </ac:spMkLst>
        </pc:spChg>
        <pc:spChg chg="add del mod">
          <ac:chgData name="Jennifer Jesso" userId="cf6ad1e2-cdae-4333-bfa4-07f8d9edd6f3" providerId="ADAL" clId="{7B290F52-0026-467A-92D2-6E575DB13522}" dt="2021-06-11T18:50:00.936" v="1531"/>
          <ac:spMkLst>
            <pc:docMk/>
            <pc:sldMk cId="2768164357" sldId="265"/>
            <ac:spMk id="8" creationId="{0F9A6919-B387-4938-80E9-E85C05289BCE}"/>
          </ac:spMkLst>
        </pc:spChg>
        <pc:spChg chg="add del mod">
          <ac:chgData name="Jennifer Jesso" userId="cf6ad1e2-cdae-4333-bfa4-07f8d9edd6f3" providerId="ADAL" clId="{7B290F52-0026-467A-92D2-6E575DB13522}" dt="2021-06-11T18:50:08.182" v="1534" actId="478"/>
          <ac:spMkLst>
            <pc:docMk/>
            <pc:sldMk cId="2768164357" sldId="265"/>
            <ac:spMk id="9" creationId="{93D28CB1-12A3-4ACB-8D80-DEE909E83140}"/>
          </ac:spMkLst>
        </pc:spChg>
        <pc:spChg chg="add del mod">
          <ac:chgData name="Jennifer Jesso" userId="cf6ad1e2-cdae-4333-bfa4-07f8d9edd6f3" providerId="ADAL" clId="{7B290F52-0026-467A-92D2-6E575DB13522}" dt="2021-06-11T18:50:05.966" v="1533" actId="478"/>
          <ac:spMkLst>
            <pc:docMk/>
            <pc:sldMk cId="2768164357" sldId="265"/>
            <ac:spMk id="11" creationId="{8D66B6BD-3EAC-4D2E-9C8E-A8054DD1F9D6}"/>
          </ac:spMkLst>
        </pc:spChg>
        <pc:spChg chg="add del mod">
          <ac:chgData name="Jennifer Jesso" userId="cf6ad1e2-cdae-4333-bfa4-07f8d9edd6f3" providerId="ADAL" clId="{7B290F52-0026-467A-92D2-6E575DB13522}" dt="2021-06-11T18:50:35.584" v="1536" actId="478"/>
          <ac:spMkLst>
            <pc:docMk/>
            <pc:sldMk cId="2768164357" sldId="265"/>
            <ac:spMk id="12" creationId="{9A08BE10-4E42-497A-9B21-C85B8F55FAD1}"/>
          </ac:spMkLst>
        </pc:spChg>
        <pc:spChg chg="add del mod">
          <ac:chgData name="Jennifer Jesso" userId="cf6ad1e2-cdae-4333-bfa4-07f8d9edd6f3" providerId="ADAL" clId="{7B290F52-0026-467A-92D2-6E575DB13522}" dt="2021-06-11T18:50:45.681" v="1540" actId="478"/>
          <ac:spMkLst>
            <pc:docMk/>
            <pc:sldMk cId="2768164357" sldId="265"/>
            <ac:spMk id="13" creationId="{D5AFE45A-6F62-411F-809B-0E12BD59F8F1}"/>
          </ac:spMkLst>
        </pc:spChg>
        <pc:spChg chg="add del mod">
          <ac:chgData name="Jennifer Jesso" userId="cf6ad1e2-cdae-4333-bfa4-07f8d9edd6f3" providerId="ADAL" clId="{7B290F52-0026-467A-92D2-6E575DB13522}" dt="2021-06-11T18:50:52.383" v="1542" actId="478"/>
          <ac:spMkLst>
            <pc:docMk/>
            <pc:sldMk cId="2768164357" sldId="265"/>
            <ac:spMk id="14" creationId="{83FADEE2-1305-49B5-A3A4-3FCCB57C80B4}"/>
          </ac:spMkLst>
        </pc:spChg>
        <pc:spChg chg="add del mod">
          <ac:chgData name="Jennifer Jesso" userId="cf6ad1e2-cdae-4333-bfa4-07f8d9edd6f3" providerId="ADAL" clId="{7B290F52-0026-467A-92D2-6E575DB13522}" dt="2021-06-11T18:50:38.408" v="1538" actId="478"/>
          <ac:spMkLst>
            <pc:docMk/>
            <pc:sldMk cId="2768164357" sldId="265"/>
            <ac:spMk id="16" creationId="{4794EB57-1E8D-4A7D-A006-32F6630210CE}"/>
          </ac:spMkLst>
        </pc:spChg>
        <pc:spChg chg="add del mod">
          <ac:chgData name="Jennifer Jesso" userId="cf6ad1e2-cdae-4333-bfa4-07f8d9edd6f3" providerId="ADAL" clId="{7B290F52-0026-467A-92D2-6E575DB13522}" dt="2021-06-11T18:50:40.622" v="1539" actId="478"/>
          <ac:spMkLst>
            <pc:docMk/>
            <pc:sldMk cId="2768164357" sldId="265"/>
            <ac:spMk id="18" creationId="{6262F650-2E1F-4CE7-A8DC-C03DA900755F}"/>
          </ac:spMkLst>
        </pc:spChg>
        <pc:spChg chg="add del mod">
          <ac:chgData name="Jennifer Jesso" userId="cf6ad1e2-cdae-4333-bfa4-07f8d9edd6f3" providerId="ADAL" clId="{7B290F52-0026-467A-92D2-6E575DB13522}" dt="2021-06-11T18:50:47.830" v="1541" actId="478"/>
          <ac:spMkLst>
            <pc:docMk/>
            <pc:sldMk cId="2768164357" sldId="265"/>
            <ac:spMk id="20" creationId="{44D761BE-E2CA-4CE5-933A-C45D8E705659}"/>
          </ac:spMkLst>
        </pc:spChg>
        <pc:spChg chg="add mod">
          <ac:chgData name="Jennifer Jesso" userId="cf6ad1e2-cdae-4333-bfa4-07f8d9edd6f3" providerId="ADAL" clId="{7B290F52-0026-467A-92D2-6E575DB13522}" dt="2021-06-11T18:50:53.712" v="1543"/>
          <ac:spMkLst>
            <pc:docMk/>
            <pc:sldMk cId="2768164357" sldId="265"/>
            <ac:spMk id="21" creationId="{7068EAFA-59FD-4335-97A5-57E3520D525A}"/>
          </ac:spMkLst>
        </pc:spChg>
        <pc:spChg chg="add mod">
          <ac:chgData name="Jennifer Jesso" userId="cf6ad1e2-cdae-4333-bfa4-07f8d9edd6f3" providerId="ADAL" clId="{7B290F52-0026-467A-92D2-6E575DB13522}" dt="2021-06-11T18:51:04.006" v="1544" actId="14100"/>
          <ac:spMkLst>
            <pc:docMk/>
            <pc:sldMk cId="2768164357" sldId="265"/>
            <ac:spMk id="22" creationId="{010715A8-AC06-4385-A701-9902A6F4CB98}"/>
          </ac:spMkLst>
        </pc:spChg>
        <pc:spChg chg="add mod">
          <ac:chgData name="Jennifer Jesso" userId="cf6ad1e2-cdae-4333-bfa4-07f8d9edd6f3" providerId="ADAL" clId="{7B290F52-0026-467A-92D2-6E575DB13522}" dt="2021-06-11T18:50:53.712" v="1543"/>
          <ac:spMkLst>
            <pc:docMk/>
            <pc:sldMk cId="2768164357" sldId="265"/>
            <ac:spMk id="23" creationId="{90C5FE47-715D-41D8-86E8-5C6FAA98942F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8:49:11.374" v="1529" actId="6549"/>
        <pc:sldMkLst>
          <pc:docMk/>
          <pc:sldMk cId="4006589304" sldId="266"/>
        </pc:sldMkLst>
        <pc:spChg chg="mod">
          <ac:chgData name="Jennifer Jesso" userId="cf6ad1e2-cdae-4333-bfa4-07f8d9edd6f3" providerId="ADAL" clId="{7B290F52-0026-467A-92D2-6E575DB13522}" dt="2021-06-11T18:48:01.207" v="1508" actId="20577"/>
          <ac:spMkLst>
            <pc:docMk/>
            <pc:sldMk cId="4006589304" sldId="266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8:48:12.198" v="1525" actId="14100"/>
          <ac:spMkLst>
            <pc:docMk/>
            <pc:sldMk cId="4006589304" sldId="266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8:49:11.374" v="1529" actId="6549"/>
          <ac:spMkLst>
            <pc:docMk/>
            <pc:sldMk cId="4006589304" sldId="266"/>
            <ac:spMk id="6" creationId="{C23AA0B9-4DCA-4C6B-9F72-C52544ED3ED0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7:51:21.703" v="767"/>
        <pc:sldMkLst>
          <pc:docMk/>
          <pc:sldMk cId="1385909176" sldId="267"/>
        </pc:sldMkLst>
        <pc:spChg chg="mod">
          <ac:chgData name="Jennifer Jesso" userId="cf6ad1e2-cdae-4333-bfa4-07f8d9edd6f3" providerId="ADAL" clId="{7B290F52-0026-467A-92D2-6E575DB13522}" dt="2021-06-11T17:50:43.500" v="755" actId="20577"/>
          <ac:spMkLst>
            <pc:docMk/>
            <pc:sldMk cId="1385909176" sldId="267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7:50:56.548" v="766" actId="20577"/>
          <ac:spMkLst>
            <pc:docMk/>
            <pc:sldMk cId="1385909176" sldId="267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7:51:21.703" v="767"/>
          <ac:spMkLst>
            <pc:docMk/>
            <pc:sldMk cId="1385909176" sldId="267"/>
            <ac:spMk id="6" creationId="{D944F745-345C-49B9-93A5-6F358F4FD59A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7:54:49.323" v="792" actId="20577"/>
        <pc:sldMkLst>
          <pc:docMk/>
          <pc:sldMk cId="4101595239" sldId="268"/>
        </pc:sldMkLst>
        <pc:spChg chg="mod">
          <ac:chgData name="Jennifer Jesso" userId="cf6ad1e2-cdae-4333-bfa4-07f8d9edd6f3" providerId="ADAL" clId="{7B290F52-0026-467A-92D2-6E575DB13522}" dt="2021-06-11T17:54:31.769" v="782"/>
          <ac:spMkLst>
            <pc:docMk/>
            <pc:sldMk cId="4101595239" sldId="268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7:54:35.691" v="790" actId="20577"/>
          <ac:spMkLst>
            <pc:docMk/>
            <pc:sldMk cId="4101595239" sldId="268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7:54:49.323" v="792" actId="20577"/>
          <ac:spMkLst>
            <pc:docMk/>
            <pc:sldMk cId="4101595239" sldId="268"/>
            <ac:spMk id="6" creationId="{AB6415B8-DDD3-4D62-9608-102E366571DB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7:57:54.150" v="814"/>
        <pc:sldMkLst>
          <pc:docMk/>
          <pc:sldMk cId="2960423361" sldId="269"/>
        </pc:sldMkLst>
        <pc:spChg chg="mod">
          <ac:chgData name="Jennifer Jesso" userId="cf6ad1e2-cdae-4333-bfa4-07f8d9edd6f3" providerId="ADAL" clId="{7B290F52-0026-467A-92D2-6E575DB13522}" dt="2021-06-11T17:56:31.588" v="806" actId="20577"/>
          <ac:spMkLst>
            <pc:docMk/>
            <pc:sldMk cId="2960423361" sldId="269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7:56:42.555" v="812" actId="20577"/>
          <ac:spMkLst>
            <pc:docMk/>
            <pc:sldMk cId="2960423361" sldId="269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7:57:54.150" v="814"/>
          <ac:spMkLst>
            <pc:docMk/>
            <pc:sldMk cId="2960423361" sldId="269"/>
            <ac:spMk id="6" creationId="{F31B8332-9386-4D63-B495-A2B104BB5900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8:00:05.810" v="839" actId="20577"/>
        <pc:sldMkLst>
          <pc:docMk/>
          <pc:sldMk cId="2063359246" sldId="270"/>
        </pc:sldMkLst>
        <pc:spChg chg="mod">
          <ac:chgData name="Jennifer Jesso" userId="cf6ad1e2-cdae-4333-bfa4-07f8d9edd6f3" providerId="ADAL" clId="{7B290F52-0026-467A-92D2-6E575DB13522}" dt="2021-06-11T17:59:43.771" v="829" actId="20577"/>
          <ac:spMkLst>
            <pc:docMk/>
            <pc:sldMk cId="2063359246" sldId="270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7:59:46.930" v="835" actId="20577"/>
          <ac:spMkLst>
            <pc:docMk/>
            <pc:sldMk cId="2063359246" sldId="270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8:00:05.810" v="839" actId="20577"/>
          <ac:spMkLst>
            <pc:docMk/>
            <pc:sldMk cId="2063359246" sldId="270"/>
            <ac:spMk id="6" creationId="{EA54F35D-AB32-4FE0-9373-D152E0EE5FC7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8:02:46.598" v="854"/>
        <pc:sldMkLst>
          <pc:docMk/>
          <pc:sldMk cId="3260929278" sldId="271"/>
        </pc:sldMkLst>
        <pc:spChg chg="mod">
          <ac:chgData name="Jennifer Jesso" userId="cf6ad1e2-cdae-4333-bfa4-07f8d9edd6f3" providerId="ADAL" clId="{7B290F52-0026-467A-92D2-6E575DB13522}" dt="2021-06-11T18:02:34.643" v="848" actId="20577"/>
          <ac:spMkLst>
            <pc:docMk/>
            <pc:sldMk cId="3260929278" sldId="271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8:02:38.746" v="853" actId="20577"/>
          <ac:spMkLst>
            <pc:docMk/>
            <pc:sldMk cId="3260929278" sldId="271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8:02:46.598" v="854"/>
          <ac:spMkLst>
            <pc:docMk/>
            <pc:sldMk cId="3260929278" sldId="271"/>
            <ac:spMk id="6" creationId="{79AD526A-3B19-44B5-AAE7-465AFB54DC46}"/>
          </ac:spMkLst>
        </pc:spChg>
      </pc:sldChg>
      <pc:sldChg chg="modSp mod modAnim">
        <pc:chgData name="Jennifer Jesso" userId="cf6ad1e2-cdae-4333-bfa4-07f8d9edd6f3" providerId="ADAL" clId="{7B290F52-0026-467A-92D2-6E575DB13522}" dt="2021-06-11T19:08:17.771" v="1746" actId="14100"/>
        <pc:sldMkLst>
          <pc:docMk/>
          <pc:sldMk cId="757392153" sldId="272"/>
        </pc:sldMkLst>
        <pc:spChg chg="mod">
          <ac:chgData name="Jennifer Jesso" userId="cf6ad1e2-cdae-4333-bfa4-07f8d9edd6f3" providerId="ADAL" clId="{7B290F52-0026-467A-92D2-6E575DB13522}" dt="2021-06-11T19:07:04.868" v="1723" actId="20577"/>
          <ac:spMkLst>
            <pc:docMk/>
            <pc:sldMk cId="757392153" sldId="272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9:08:17.771" v="1746" actId="14100"/>
          <ac:spMkLst>
            <pc:docMk/>
            <pc:sldMk cId="757392153" sldId="272"/>
            <ac:spMk id="5" creationId="{ED9752C3-AB75-4095-AA32-C2FC932DCA4E}"/>
          </ac:spMkLst>
        </pc:spChg>
      </pc:sldChg>
      <pc:sldChg chg="addSp delSp modSp mod delAnim modAnim">
        <pc:chgData name="Jennifer Jesso" userId="cf6ad1e2-cdae-4333-bfa4-07f8d9edd6f3" providerId="ADAL" clId="{7B290F52-0026-467A-92D2-6E575DB13522}" dt="2021-06-11T19:09:18.229" v="1808"/>
        <pc:sldMkLst>
          <pc:docMk/>
          <pc:sldMk cId="216597093" sldId="273"/>
        </pc:sldMkLst>
        <pc:spChg chg="mod">
          <ac:chgData name="Jennifer Jesso" userId="cf6ad1e2-cdae-4333-bfa4-07f8d9edd6f3" providerId="ADAL" clId="{7B290F52-0026-467A-92D2-6E575DB13522}" dt="2021-06-11T19:08:40.636" v="1784" actId="20577"/>
          <ac:spMkLst>
            <pc:docMk/>
            <pc:sldMk cId="216597093" sldId="273"/>
            <ac:spMk id="3" creationId="{E51623A8-E20A-4139-A183-B4D1F7CCEFE5}"/>
          </ac:spMkLst>
        </pc:spChg>
        <pc:spChg chg="del">
          <ac:chgData name="Jennifer Jesso" userId="cf6ad1e2-cdae-4333-bfa4-07f8d9edd6f3" providerId="ADAL" clId="{7B290F52-0026-467A-92D2-6E575DB13522}" dt="2021-06-11T19:08:51.520" v="1785" actId="478"/>
          <ac:spMkLst>
            <pc:docMk/>
            <pc:sldMk cId="216597093" sldId="273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9:08:54.029" v="1786" actId="478"/>
          <ac:spMkLst>
            <pc:docMk/>
            <pc:sldMk cId="216597093" sldId="273"/>
            <ac:spMk id="6" creationId="{D1099CE4-192D-4471-A9FF-269145E5329A}"/>
          </ac:spMkLst>
        </pc:spChg>
        <pc:spChg chg="add mod">
          <ac:chgData name="Jennifer Jesso" userId="cf6ad1e2-cdae-4333-bfa4-07f8d9edd6f3" providerId="ADAL" clId="{7B290F52-0026-467A-92D2-6E575DB13522}" dt="2021-06-11T19:09:03.940" v="1807" actId="20577"/>
          <ac:spMkLst>
            <pc:docMk/>
            <pc:sldMk cId="216597093" sldId="273"/>
            <ac:spMk id="7" creationId="{581B696B-6CF6-45E1-9252-9EDA1BC7A7D1}"/>
          </ac:spMkLst>
        </pc:spChg>
      </pc:sldChg>
      <pc:sldChg chg="addSp delSp modSp mod delAnim modAnim">
        <pc:chgData name="Jennifer Jesso" userId="cf6ad1e2-cdae-4333-bfa4-07f8d9edd6f3" providerId="ADAL" clId="{7B290F52-0026-467A-92D2-6E575DB13522}" dt="2021-06-11T19:10:35.940" v="1851" actId="20577"/>
        <pc:sldMkLst>
          <pc:docMk/>
          <pc:sldMk cId="1480845171" sldId="274"/>
        </pc:sldMkLst>
        <pc:spChg chg="mod">
          <ac:chgData name="Jennifer Jesso" userId="cf6ad1e2-cdae-4333-bfa4-07f8d9edd6f3" providerId="ADAL" clId="{7B290F52-0026-467A-92D2-6E575DB13522}" dt="2021-06-11T19:10:17.148" v="1846" actId="20577"/>
          <ac:spMkLst>
            <pc:docMk/>
            <pc:sldMk cId="1480845171" sldId="274"/>
            <ac:spMk id="3" creationId="{E51623A8-E20A-4139-A183-B4D1F7CCEFE5}"/>
          </ac:spMkLst>
        </pc:spChg>
        <pc:spChg chg="del">
          <ac:chgData name="Jennifer Jesso" userId="cf6ad1e2-cdae-4333-bfa4-07f8d9edd6f3" providerId="ADAL" clId="{7B290F52-0026-467A-92D2-6E575DB13522}" dt="2021-06-11T19:10:26.760" v="1847" actId="478"/>
          <ac:spMkLst>
            <pc:docMk/>
            <pc:sldMk cId="1480845171" sldId="274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9:10:28.909" v="1848" actId="478"/>
          <ac:spMkLst>
            <pc:docMk/>
            <pc:sldMk cId="1480845171" sldId="274"/>
            <ac:spMk id="6" creationId="{2FAD6229-E4C2-4DC8-9D2E-F27DD3FCFCF8}"/>
          </ac:spMkLst>
        </pc:spChg>
        <pc:spChg chg="add mod">
          <ac:chgData name="Jennifer Jesso" userId="cf6ad1e2-cdae-4333-bfa4-07f8d9edd6f3" providerId="ADAL" clId="{7B290F52-0026-467A-92D2-6E575DB13522}" dt="2021-06-11T19:10:35.940" v="1851" actId="20577"/>
          <ac:spMkLst>
            <pc:docMk/>
            <pc:sldMk cId="1480845171" sldId="274"/>
            <ac:spMk id="7" creationId="{F3A4DC6F-EE41-44F4-B574-67E8D18DE7F7}"/>
          </ac:spMkLst>
        </pc:spChg>
      </pc:sldChg>
      <pc:sldChg chg="addSp delSp modSp mod delAnim modAnim">
        <pc:chgData name="Jennifer Jesso" userId="cf6ad1e2-cdae-4333-bfa4-07f8d9edd6f3" providerId="ADAL" clId="{7B290F52-0026-467A-92D2-6E575DB13522}" dt="2021-06-11T19:13:45.555" v="1959" actId="20577"/>
        <pc:sldMkLst>
          <pc:docMk/>
          <pc:sldMk cId="4202124393" sldId="275"/>
        </pc:sldMkLst>
        <pc:spChg chg="mod">
          <ac:chgData name="Jennifer Jesso" userId="cf6ad1e2-cdae-4333-bfa4-07f8d9edd6f3" providerId="ADAL" clId="{7B290F52-0026-467A-92D2-6E575DB13522}" dt="2021-06-11T19:12:00.716" v="1947" actId="20577"/>
          <ac:spMkLst>
            <pc:docMk/>
            <pc:sldMk cId="4202124393" sldId="275"/>
            <ac:spMk id="3" creationId="{E51623A8-E20A-4139-A183-B4D1F7CCEFE5}"/>
          </ac:spMkLst>
        </pc:spChg>
        <pc:spChg chg="del">
          <ac:chgData name="Jennifer Jesso" userId="cf6ad1e2-cdae-4333-bfa4-07f8d9edd6f3" providerId="ADAL" clId="{7B290F52-0026-467A-92D2-6E575DB13522}" dt="2021-06-11T19:12:05.231" v="1948" actId="478"/>
          <ac:spMkLst>
            <pc:docMk/>
            <pc:sldMk cId="4202124393" sldId="275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9:12:07.645" v="1949" actId="478"/>
          <ac:spMkLst>
            <pc:docMk/>
            <pc:sldMk cId="4202124393" sldId="275"/>
            <ac:spMk id="6" creationId="{28F4C69A-B70C-48B9-83FD-35080CDF4561}"/>
          </ac:spMkLst>
        </pc:spChg>
        <pc:spChg chg="add mod">
          <ac:chgData name="Jennifer Jesso" userId="cf6ad1e2-cdae-4333-bfa4-07f8d9edd6f3" providerId="ADAL" clId="{7B290F52-0026-467A-92D2-6E575DB13522}" dt="2021-06-11T19:13:45.555" v="1959" actId="20577"/>
          <ac:spMkLst>
            <pc:docMk/>
            <pc:sldMk cId="4202124393" sldId="275"/>
            <ac:spMk id="7" creationId="{2A261BAD-D844-4665-AF18-B03B8E87CEFD}"/>
          </ac:spMkLst>
        </pc:spChg>
      </pc:sldChg>
      <pc:sldChg chg="addSp delSp modSp mod delAnim modAnim">
        <pc:chgData name="Jennifer Jesso" userId="cf6ad1e2-cdae-4333-bfa4-07f8d9edd6f3" providerId="ADAL" clId="{7B290F52-0026-467A-92D2-6E575DB13522}" dt="2021-06-11T19:20:45.676" v="2063" actId="20577"/>
        <pc:sldMkLst>
          <pc:docMk/>
          <pc:sldMk cId="3944984001" sldId="276"/>
        </pc:sldMkLst>
        <pc:spChg chg="mod">
          <ac:chgData name="Jennifer Jesso" userId="cf6ad1e2-cdae-4333-bfa4-07f8d9edd6f3" providerId="ADAL" clId="{7B290F52-0026-467A-92D2-6E575DB13522}" dt="2021-06-11T19:20:45.676" v="2063" actId="20577"/>
          <ac:spMkLst>
            <pc:docMk/>
            <pc:sldMk cId="3944984001" sldId="276"/>
            <ac:spMk id="3" creationId="{E51623A8-E20A-4139-A183-B4D1F7CCEFE5}"/>
          </ac:spMkLst>
        </pc:spChg>
        <pc:spChg chg="del mod">
          <ac:chgData name="Jennifer Jesso" userId="cf6ad1e2-cdae-4333-bfa4-07f8d9edd6f3" providerId="ADAL" clId="{7B290F52-0026-467A-92D2-6E575DB13522}" dt="2021-06-11T19:16:18.407" v="2031" actId="478"/>
          <ac:spMkLst>
            <pc:docMk/>
            <pc:sldMk cId="3944984001" sldId="276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9:16:21.508" v="2032" actId="478"/>
          <ac:spMkLst>
            <pc:docMk/>
            <pc:sldMk cId="3944984001" sldId="276"/>
            <ac:spMk id="6" creationId="{87FE953F-9A70-4D8F-9290-39855D19A152}"/>
          </ac:spMkLst>
        </pc:spChg>
        <pc:spChg chg="add mod">
          <ac:chgData name="Jennifer Jesso" userId="cf6ad1e2-cdae-4333-bfa4-07f8d9edd6f3" providerId="ADAL" clId="{7B290F52-0026-467A-92D2-6E575DB13522}" dt="2021-06-11T19:20:09.499" v="2054" actId="20577"/>
          <ac:spMkLst>
            <pc:docMk/>
            <pc:sldMk cId="3944984001" sldId="276"/>
            <ac:spMk id="7" creationId="{BD33B493-EDAB-4856-89C1-70E074CF9DE4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6:51:43.171" v="229" actId="255"/>
        <pc:sldMkLst>
          <pc:docMk/>
          <pc:sldMk cId="2627586973" sldId="277"/>
        </pc:sldMkLst>
        <pc:spChg chg="mod">
          <ac:chgData name="Jennifer Jesso" userId="cf6ad1e2-cdae-4333-bfa4-07f8d9edd6f3" providerId="ADAL" clId="{7B290F52-0026-467A-92D2-6E575DB13522}" dt="2021-06-11T16:48:41.802" v="139" actId="20577"/>
          <ac:spMkLst>
            <pc:docMk/>
            <pc:sldMk cId="2627586973" sldId="277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6:49:08.842" v="147" actId="20577"/>
          <ac:spMkLst>
            <pc:docMk/>
            <pc:sldMk cId="2627586973" sldId="277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6:51:43.171" v="229" actId="255"/>
          <ac:spMkLst>
            <pc:docMk/>
            <pc:sldMk cId="2627586973" sldId="277"/>
            <ac:spMk id="6" creationId="{E342AD45-1FB3-4152-AB5E-F901BF58ECD7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6:55:03.733" v="318"/>
        <pc:sldMkLst>
          <pc:docMk/>
          <pc:sldMk cId="4184172341" sldId="278"/>
        </pc:sldMkLst>
        <pc:spChg chg="mod">
          <ac:chgData name="Jennifer Jesso" userId="cf6ad1e2-cdae-4333-bfa4-07f8d9edd6f3" providerId="ADAL" clId="{7B290F52-0026-467A-92D2-6E575DB13522}" dt="2021-06-11T16:54:18.290" v="303" actId="20577"/>
          <ac:spMkLst>
            <pc:docMk/>
            <pc:sldMk cId="4184172341" sldId="278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6:54:39.265" v="316" actId="20577"/>
          <ac:spMkLst>
            <pc:docMk/>
            <pc:sldMk cId="4184172341" sldId="278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6:55:03.733" v="318"/>
          <ac:spMkLst>
            <pc:docMk/>
            <pc:sldMk cId="4184172341" sldId="278"/>
            <ac:spMk id="6" creationId="{301BC534-AB37-4258-BE93-ADC7B53CFF79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6:56:47.109" v="403"/>
        <pc:sldMkLst>
          <pc:docMk/>
          <pc:sldMk cId="1870712813" sldId="279"/>
        </pc:sldMkLst>
        <pc:spChg chg="mod">
          <ac:chgData name="Jennifer Jesso" userId="cf6ad1e2-cdae-4333-bfa4-07f8d9edd6f3" providerId="ADAL" clId="{7B290F52-0026-467A-92D2-6E575DB13522}" dt="2021-06-11T16:56:29.101" v="387" actId="20577"/>
          <ac:spMkLst>
            <pc:docMk/>
            <pc:sldMk cId="1870712813" sldId="279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6:56:35.745" v="402" actId="20577"/>
          <ac:spMkLst>
            <pc:docMk/>
            <pc:sldMk cId="1870712813" sldId="279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6:56:47.109" v="403"/>
          <ac:spMkLst>
            <pc:docMk/>
            <pc:sldMk cId="1870712813" sldId="279"/>
            <ac:spMk id="6" creationId="{E93B30DF-1494-4619-ACE5-B528AF4F9E93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7:05:51.708" v="474"/>
        <pc:sldMkLst>
          <pc:docMk/>
          <pc:sldMk cId="710601934" sldId="280"/>
        </pc:sldMkLst>
        <pc:spChg chg="mod">
          <ac:chgData name="Jennifer Jesso" userId="cf6ad1e2-cdae-4333-bfa4-07f8d9edd6f3" providerId="ADAL" clId="{7B290F52-0026-467A-92D2-6E575DB13522}" dt="2021-06-11T17:05:31.272" v="458" actId="20577"/>
          <ac:spMkLst>
            <pc:docMk/>
            <pc:sldMk cId="710601934" sldId="280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7:05:41.263" v="473" actId="20577"/>
          <ac:spMkLst>
            <pc:docMk/>
            <pc:sldMk cId="710601934" sldId="280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7:05:51.708" v="474"/>
          <ac:spMkLst>
            <pc:docMk/>
            <pc:sldMk cId="710601934" sldId="280"/>
            <ac:spMk id="6" creationId="{8F30E135-5B1A-4987-8843-3982ADC8AF6D}"/>
          </ac:spMkLst>
        </pc:spChg>
      </pc:sldChg>
      <pc:sldChg chg="addSp delSp modSp mod modAnim">
        <pc:chgData name="Jennifer Jesso" userId="cf6ad1e2-cdae-4333-bfa4-07f8d9edd6f3" providerId="ADAL" clId="{7B290F52-0026-467A-92D2-6E575DB13522}" dt="2021-06-11T17:13:26.069" v="731"/>
        <pc:sldMkLst>
          <pc:docMk/>
          <pc:sldMk cId="3389854933" sldId="281"/>
        </pc:sldMkLst>
        <pc:spChg chg="mod">
          <ac:chgData name="Jennifer Jesso" userId="cf6ad1e2-cdae-4333-bfa4-07f8d9edd6f3" providerId="ADAL" clId="{7B290F52-0026-467A-92D2-6E575DB13522}" dt="2021-06-11T17:11:14.779" v="622" actId="20577"/>
          <ac:spMkLst>
            <pc:docMk/>
            <pc:sldMk cId="3389854933" sldId="281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7:11:50.959" v="688" actId="20577"/>
          <ac:spMkLst>
            <pc:docMk/>
            <pc:sldMk cId="3389854933" sldId="281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7:12:07.240" v="690"/>
          <ac:spMkLst>
            <pc:docMk/>
            <pc:sldMk cId="3389854933" sldId="281"/>
            <ac:spMk id="6" creationId="{D7D408DA-F7CB-4A62-A013-7CDCC85FE808}"/>
          </ac:spMkLst>
        </pc:spChg>
        <pc:spChg chg="add mod">
          <ac:chgData name="Jennifer Jesso" userId="cf6ad1e2-cdae-4333-bfa4-07f8d9edd6f3" providerId="ADAL" clId="{7B290F52-0026-467A-92D2-6E575DB13522}" dt="2021-06-11T17:13:26.069" v="731"/>
          <ac:spMkLst>
            <pc:docMk/>
            <pc:sldMk cId="3389854933" sldId="281"/>
            <ac:spMk id="7" creationId="{4964F1E7-EA19-49B6-9633-FE117A06AC89}"/>
          </ac:spMkLst>
        </pc:spChg>
      </pc:sldChg>
      <pc:sldChg chg="new del">
        <pc:chgData name="Jennifer Jesso" userId="cf6ad1e2-cdae-4333-bfa4-07f8d9edd6f3" providerId="ADAL" clId="{7B290F52-0026-467A-92D2-6E575DB13522}" dt="2021-06-11T18:31:27.424" v="974" actId="680"/>
        <pc:sldMkLst>
          <pc:docMk/>
          <pc:sldMk cId="1949058604" sldId="2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D27DB-DD44-4312-AB19-82EAC01950FA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1C5B-5A9D-4A41-A8FE-D8BF0EFE0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8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737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80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941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50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966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074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606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343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194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257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67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661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186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655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24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546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123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439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77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13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33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9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34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3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0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74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53787-F95F-4FBA-BAA4-85E7B3BA4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7BD58-9534-4A15-B3F2-F7B11A05A2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BA56D-91BB-4CCF-9624-6E7DCDD0D1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3EC49-6457-479C-B110-168030073405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760BF-90FD-4DF3-AC1B-3DC2EBCBA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B8DCA-7F16-4CE0-A6E5-26D645A82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7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70153-0167-4A66-AE66-63141AF7F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BF4B2D-EF7B-44E9-BA4F-ECE5D33239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73BB0-CBF4-44EE-AC5E-B373B915A3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3EC49-6457-479C-B110-168030073405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2A516-CF75-4E46-9BD5-FE32989EA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56329-33AE-43A2-B09D-AD11D9E62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1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8A4EF1-317B-41C5-8937-79C56F876D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A22563-96A4-44AF-9DA5-717F793AE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7899D-A990-46D2-B861-A45A0C334A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3EC49-6457-479C-B110-168030073405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396BF-1082-4D19-98B8-F8190EF19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61EA4-B5F2-4745-B984-9B5122C8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2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84E2D-B327-4376-A973-0657B404C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69384-9DC9-4A0D-92B0-D85663EC9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8D880-68F3-4628-8208-20AE6BC697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3EC49-6457-479C-B110-168030073405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5398C-79E4-4372-9FF1-3B5229A53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4E435-47CA-40F1-BCEC-B8C16A5B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6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21713-5BF6-4F48-A92D-E83C3F669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7A9F4-6077-428A-B91C-AFA5936D3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1E39F-ACBB-4DF7-90F7-87B7DE756E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3EC49-6457-479C-B110-168030073405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CAA7C-9F24-4826-B580-ECC021986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A8009-2DD3-4F5F-B779-34F1EA405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7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FF52F-D24E-4D72-B528-185B5FD8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4D325-DFA4-41DD-9EDE-D73D90379A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0" y="1825625"/>
            <a:ext cx="8429624" cy="16891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95AEBD-8EE6-4EC8-A06B-FD54235DF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86000" y="3778250"/>
            <a:ext cx="8429624" cy="11263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C4A17207-7530-4B5A-B0B6-61105730E624}"/>
              </a:ext>
            </a:extLst>
          </p:cNvPr>
          <p:cNvSpPr/>
          <p:nvPr userDrawn="1"/>
        </p:nvSpPr>
        <p:spPr>
          <a:xfrm>
            <a:off x="838199" y="5855564"/>
            <a:ext cx="1162987" cy="792573"/>
          </a:xfrm>
          <a:prstGeom prst="lef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 u="none" baseline="0" dirty="0">
                <a:solidFill>
                  <a:schemeClr val="tx1"/>
                </a:solidFill>
                <a:latin typeface="Verdana" panose="020B0604030504040204" pitchFamily="34" charset="0"/>
                <a:hlinkClick r:id="rId2" action="ppaction://hlinksldjump"/>
              </a:rPr>
              <a:t>BACK</a:t>
            </a:r>
            <a:endParaRPr lang="en-US" b="1" i="0" u="non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49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80A47-59E3-4344-9F7E-988CDD7DE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4C168C-5C92-4730-B2F7-61DB97CDD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E60B09-6FD3-4E3E-85BA-350541522D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F6EE47-D125-45E6-9C8D-C5163F6272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DEBB36-D7F6-4B44-BBDC-6A1CA13E63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B9D2FE-4E62-447A-83E1-F6D661A58B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3EC49-6457-479C-B110-168030073405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493671-BC25-4714-B1D1-3BF079EDF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73A5CE-FDE6-4E0B-A691-76D5237FE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5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044B6-94CC-4CBC-8EC1-BD5B94ED9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3C3AEE-79C3-4A6D-BD06-84A528F11C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3EC49-6457-479C-B110-168030073405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CD523E-F111-4483-9580-4151121BC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9EDD1D-1F56-4477-AF38-ECAADC44E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6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3B760C-CFCB-41DD-B213-C2A96F6F6C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3EC49-6457-479C-B110-168030073405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EB504-AE8F-46F0-861A-64476AB97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05BDC-D301-449F-BCCF-3236FE7C5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3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05843-BB24-4639-9418-33BA23DF0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6DD38-E4CC-45B9-B548-431E78F93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633E0A-73E4-4D99-AF16-6F88C23F8D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27EF24-67E1-4A18-A97B-95CED0334B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3EC49-6457-479C-B110-168030073405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EE6877-B191-4DFC-BEDA-30CA5FFF7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D01E67-E262-4D3E-B671-E7D56352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8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06CE3-19AD-4153-9891-8F5D6E57C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39956B-3DD1-476A-B7B9-4C0D4F1FFB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B666C2-1C00-430B-B7C9-F845C652A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B0DF2-6C98-45B9-83E4-F743931C24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3EC49-6457-479C-B110-168030073405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AD489-44AE-4CE6-A202-33F8386DE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089AA-5276-40BA-B727-62F0B23B8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0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D695A5-1D2D-4D78-9BC3-3E6D431CB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576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4.xml"/><Relationship Id="rId18" Type="http://schemas.openxmlformats.org/officeDocument/2006/relationships/slide" Target="slide5.xml"/><Relationship Id="rId26" Type="http://schemas.openxmlformats.org/officeDocument/2006/relationships/slide" Target="slide21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7" Type="http://schemas.openxmlformats.org/officeDocument/2006/relationships/slide" Target="slide22.xml"/><Relationship Id="rId12" Type="http://schemas.openxmlformats.org/officeDocument/2006/relationships/slide" Target="slide23.xml"/><Relationship Id="rId17" Type="http://schemas.openxmlformats.org/officeDocument/2006/relationships/slide" Target="slide24.xml"/><Relationship Id="rId25" Type="http://schemas.openxmlformats.org/officeDocument/2006/relationships/slide" Target="slide16.xml"/><Relationship Id="rId2" Type="http://schemas.openxmlformats.org/officeDocument/2006/relationships/notesSlide" Target="../notesSlides/notesSlide1.xml"/><Relationship Id="rId16" Type="http://schemas.openxmlformats.org/officeDocument/2006/relationships/slide" Target="slide19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7.xml"/><Relationship Id="rId11" Type="http://schemas.openxmlformats.org/officeDocument/2006/relationships/slide" Target="slide18.xml"/><Relationship Id="rId24" Type="http://schemas.openxmlformats.org/officeDocument/2006/relationships/slide" Target="slide11.xml"/><Relationship Id="rId5" Type="http://schemas.openxmlformats.org/officeDocument/2006/relationships/slide" Target="slide12.xml"/><Relationship Id="rId15" Type="http://schemas.openxmlformats.org/officeDocument/2006/relationships/slide" Target="slide14.xml"/><Relationship Id="rId23" Type="http://schemas.openxmlformats.org/officeDocument/2006/relationships/slide" Target="slide6.xml"/><Relationship Id="rId10" Type="http://schemas.openxmlformats.org/officeDocument/2006/relationships/slide" Target="slide13.xml"/><Relationship Id="rId19" Type="http://schemas.openxmlformats.org/officeDocument/2006/relationships/slide" Target="slide10.xml"/><Relationship Id="rId4" Type="http://schemas.openxmlformats.org/officeDocument/2006/relationships/slide" Target="slide7.xml"/><Relationship Id="rId9" Type="http://schemas.openxmlformats.org/officeDocument/2006/relationships/slide" Target="slide8.xml"/><Relationship Id="rId14" Type="http://schemas.openxmlformats.org/officeDocument/2006/relationships/slide" Target="slide9.xml"/><Relationship Id="rId22" Type="http://schemas.openxmlformats.org/officeDocument/2006/relationships/slide" Target="slide25.xml"/><Relationship Id="rId27" Type="http://schemas.openxmlformats.org/officeDocument/2006/relationships/slide" Target="slide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20B238D-2F77-41B0-B611-F378A5502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148110"/>
              </p:ext>
            </p:extLst>
          </p:nvPr>
        </p:nvGraphicFramePr>
        <p:xfrm>
          <a:off x="2032000" y="719666"/>
          <a:ext cx="8293686" cy="538581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4551899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7932918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9608917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724169657"/>
                    </a:ext>
                  </a:extLst>
                </a:gridCol>
                <a:gridCol w="1791286">
                  <a:extLst>
                    <a:ext uri="{9D8B030D-6E8A-4147-A177-3AD203B41FA5}">
                      <a16:colId xmlns:a16="http://schemas.microsoft.com/office/drawing/2014/main" val="2899533588"/>
                    </a:ext>
                  </a:extLst>
                </a:gridCol>
              </a:tblGrid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>
                          <a:latin typeface="Verdana" panose="020B0604030504040204" pitchFamily="34" charset="0"/>
                        </a:rPr>
                        <a:t>LETTERS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>
                          <a:latin typeface="Verdana" panose="020B0604030504040204" pitchFamily="34" charset="0"/>
                        </a:rPr>
                        <a:t>SUMMER FUN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>
                          <a:latin typeface="Verdana" panose="020B0604030504040204" pitchFamily="34" charset="0"/>
                        </a:rPr>
                        <a:t>WORD SCRAMBLE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>
                          <a:latin typeface="Verdana" panose="020B0604030504040204" pitchFamily="34" charset="0"/>
                        </a:rPr>
                        <a:t>CONTRAC-TIONS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>
                          <a:latin typeface="Verdana" panose="020B0604030504040204" pitchFamily="34" charset="0"/>
                        </a:rPr>
                        <a:t>BRAILLE RIDDLES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855958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3" action="ppaction://hlinksldjump"/>
                        </a:rPr>
                        <a:t>100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4" action="ppaction://hlinksldjump"/>
                        </a:rPr>
                        <a:t>100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5" action="ppaction://hlinksldjump"/>
                        </a:rPr>
                        <a:t>100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6" action="ppaction://hlinksldjump"/>
                        </a:rPr>
                        <a:t>100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7" action="ppaction://hlinksldjump"/>
                        </a:rPr>
                        <a:t>100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348603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8" action="ppaction://hlinksldjump"/>
                        </a:rPr>
                        <a:t>200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9" action="ppaction://hlinksldjump"/>
                        </a:rPr>
                        <a:t>200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0" action="ppaction://hlinksldjump"/>
                        </a:rPr>
                        <a:t>200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1" action="ppaction://hlinksldjump"/>
                        </a:rPr>
                        <a:t>200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2" action="ppaction://hlinksldjump"/>
                        </a:rPr>
                        <a:t>200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326463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3" action="ppaction://hlinksldjump"/>
                        </a:rPr>
                        <a:t>300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4" action="ppaction://hlinksldjump"/>
                        </a:rPr>
                        <a:t>300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5" action="ppaction://hlinksldjump"/>
                        </a:rPr>
                        <a:t>300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6" action="ppaction://hlinksldjump"/>
                        </a:rPr>
                        <a:t>300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7" action="ppaction://hlinksldjump"/>
                        </a:rPr>
                        <a:t>300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8065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8" action="ppaction://hlinksldjump"/>
                        </a:rPr>
                        <a:t>400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9" action="ppaction://hlinksldjump"/>
                        </a:rPr>
                        <a:t>400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0" action="ppaction://hlinksldjump"/>
                        </a:rPr>
                        <a:t>400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1" action="ppaction://hlinksldjump"/>
                        </a:rPr>
                        <a:t>400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2" action="ppaction://hlinksldjump"/>
                        </a:rPr>
                        <a:t>400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826246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3" action="ppaction://hlinksldjump"/>
                        </a:rPr>
                        <a:t>500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4" action="ppaction://hlinksldjump"/>
                        </a:rPr>
                        <a:t>500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5" action="ppaction://hlinksldjump"/>
                        </a:rPr>
                        <a:t>500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6" action="ppaction://hlinksldjump"/>
                        </a:rPr>
                        <a:t>500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7" action="ppaction://hlinksldjump"/>
                        </a:rPr>
                        <a:t>500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092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88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Punctuation – 400 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068EAFA-59FD-4335-97A5-57E3520D52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sunny place that contains the e-a and c-h contractions</a:t>
            </a: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010715A8-AC06-4385-A701-9902A6F4CB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6906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beach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" name="Content Placeholder 4">
            <a:extLst>
              <a:ext uri="{FF2B5EF4-FFF2-40B4-BE49-F238E27FC236}">
                <a16:creationId xmlns:a16="http://schemas.microsoft.com/office/drawing/2014/main" id="{90C5FE47-715D-41D8-86E8-5C6FAA98942F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⠃⠂⠡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16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Punctuation – 500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scary creature that swims and contains two contractions.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6101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shark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C23AA0B9-4DCA-4C6B-9F72-C52544ED3ED0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⠩⠜⠅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58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/>
              <a:t>Braille Riddles </a:t>
            </a:r>
            <a:r>
              <a:rPr lang="en-US" dirty="0"/>
              <a:t>– 100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S N U N</a:t>
            </a:r>
          </a:p>
          <a:p>
            <a:pPr marL="0" indent="0" algn="ctr">
              <a:buNone/>
            </a:pPr>
            <a:endParaRPr lang="en-US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sunny</a:t>
            </a:r>
          </a:p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D944F745-345C-49B9-93A5-6F358F4FD59A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⠎⠥⠝⠝⠽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90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Riddles – 200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M S R U 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summer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AB6415B8-DDD3-4D62-9608-102E366571DB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⠎⠥⠍⠍⠻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59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Riddles – 300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C I C I 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picnic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F31B8332-9386-4D63-B495-A2B104BB5900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⠏⠊⠉⠝⠊⠉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42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374" y="357505"/>
            <a:ext cx="10726964" cy="1325563"/>
          </a:xfrm>
        </p:spPr>
        <p:txBody>
          <a:bodyPr/>
          <a:lstStyle/>
          <a:p>
            <a:r>
              <a:rPr lang="en-US" dirty="0"/>
              <a:t>Braille Riddles – 400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 K N I G I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hiking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EA54F35D-AB32-4FE0-9373-D152E0EE5FC7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⠓⠊⠅⠬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35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Riddles – 500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A H B 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beach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79AD526A-3B19-44B5-AAE7-465AFB54DC46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⠃⠂⠡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92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in Our World – 100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Dots </a:t>
            </a:r>
            <a:r>
              <a:rPr lang="en-US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1-2-4-6</a:t>
            </a: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28989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e-d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9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⠫</a:t>
            </a:r>
          </a:p>
        </p:txBody>
      </p:sp>
    </p:spTree>
    <p:extLst>
      <p:ext uri="{BB962C8B-B14F-4D97-AF65-F5344CB8AC3E}">
        <p14:creationId xmlns:p14="http://schemas.microsoft.com/office/powerpoint/2010/main" val="75739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in Our World – 200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dots make up the contraction </a:t>
            </a:r>
            <a:r>
              <a:rPr lang="en-US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o-w</a:t>
            </a: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581B696B-6CF6-45E1-9252-9EDA1BC7A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28989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dots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2-4-6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9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⠪</a:t>
            </a:r>
          </a:p>
        </p:txBody>
      </p:sp>
    </p:spTree>
    <p:extLst>
      <p:ext uri="{BB962C8B-B14F-4D97-AF65-F5344CB8AC3E}">
        <p14:creationId xmlns:p14="http://schemas.microsoft.com/office/powerpoint/2010/main" val="21659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in Our World – 300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dots make up the contraction </a:t>
            </a:r>
            <a:r>
              <a:rPr lang="en-US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a-r</a:t>
            </a: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F3A4DC6F-EE41-44F4-B574-67E8D18DE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28989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dots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3-4-5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9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⠜</a:t>
            </a:r>
          </a:p>
        </p:txBody>
      </p:sp>
    </p:spTree>
    <p:extLst>
      <p:ext uri="{BB962C8B-B14F-4D97-AF65-F5344CB8AC3E}">
        <p14:creationId xmlns:p14="http://schemas.microsoft.com/office/powerpoint/2010/main" val="148084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Braille Letters - 100</a:t>
            </a:r>
          </a:p>
        </p:txBody>
      </p:sp>
      <p:sp>
        <p:nvSpPr>
          <p:cNvPr id="3" name="Question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87929" y="1825625"/>
            <a:ext cx="9416143" cy="7288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Dots 1-3-4.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7872" y="2880702"/>
            <a:ext cx="8516257" cy="27092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What is </a:t>
            </a:r>
            <a:r>
              <a:rPr lang="en-US" b="1" dirty="0"/>
              <a:t>m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sz="10400" b="1" dirty="0">
                <a:latin typeface="Arial" panose="020B0604020202020204" pitchFamily="34" charset="0"/>
                <a:cs typeface="Arial" panose="020B0604020202020204" pitchFamily="34" charset="0"/>
              </a:rPr>
              <a:t>⠍</a:t>
            </a:r>
            <a:endParaRPr lang="en-US" sz="10400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7A8C1EAD-FF39-4544-8032-0F0723ADBA6E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33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in Our World – 400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Dots </a:t>
            </a:r>
            <a:r>
              <a:rPr lang="en-US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1-2-3-4-5-6</a:t>
            </a: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makes up which contraction.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2A261BAD-D844-4665-AF18-B03B8E87C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28989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f-o-r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b="1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9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⠿</a:t>
            </a:r>
          </a:p>
        </p:txBody>
      </p:sp>
    </p:spTree>
    <p:extLst>
      <p:ext uri="{BB962C8B-B14F-4D97-AF65-F5344CB8AC3E}">
        <p14:creationId xmlns:p14="http://schemas.microsoft.com/office/powerpoint/2010/main" val="420212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in Our World – 500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dots make up the contraction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BD33B493-EDAB-4856-89C1-70E074CF9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28989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dot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dots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1-6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b="1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9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⠐⠡</a:t>
            </a:r>
          </a:p>
        </p:txBody>
      </p:sp>
    </p:spTree>
    <p:extLst>
      <p:ext uri="{BB962C8B-B14F-4D97-AF65-F5344CB8AC3E}">
        <p14:creationId xmlns:p14="http://schemas.microsoft.com/office/powerpoint/2010/main" val="394498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Contractions – 100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appear in “</a:t>
            </a:r>
            <a:r>
              <a:rPr lang="en-US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sumer</a:t>
            </a: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but not in “sun.” What contraction am I?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e-r.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E342AD45-1FB3-4152-AB5E-F901BF58ECD7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⠻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58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Contractions – 200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I’m always 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 for soccer and love success. What contraction am I?</a:t>
            </a:r>
            <a:endParaRPr lang="en-US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c-c.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301BC534-AB37-4258-BE93-ADC7B53CFF79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⠒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17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Contractions – 300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like tea and the sea, but only in multiples. What contraction am I?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e-a.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E93B30DF-1494-4619-ACE5-B528AF4F9E93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⠂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71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Contractions – 400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like money and am very honest. What contraction am I?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o-n-e.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8F30E135-5B1A-4987-8843-3982ADC8AF6D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⠐⠕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60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Contractions – 500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was here. What contractions am I?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dots 3-5-6.</a:t>
            </a:r>
          </a:p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dot 5, dots 1-2-5.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4964F1E7-EA19-49B6-9633-FE117A06AC89}"/>
              </a:ext>
            </a:extLst>
          </p:cNvPr>
          <p:cNvSpPr txBox="1">
            <a:spLocks/>
          </p:cNvSpPr>
          <p:nvPr/>
        </p:nvSpPr>
        <p:spPr>
          <a:xfrm>
            <a:off x="2178203" y="4401838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⠠⠊⠀⠴⠀⠐⠓⠲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85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Braille Letters - 200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Dots 1-4-5.</a:t>
            </a:r>
            <a:endParaRPr lang="en-US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BA4CEC86-D67C-47F0-AC20-036FD1F1C354}"/>
              </a:ext>
            </a:extLst>
          </p:cNvPr>
          <p:cNvSpPr txBox="1">
            <a:spLocks/>
          </p:cNvSpPr>
          <p:nvPr/>
        </p:nvSpPr>
        <p:spPr>
          <a:xfrm>
            <a:off x="1837872" y="2880702"/>
            <a:ext cx="8516257" cy="2709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What is </a:t>
            </a:r>
            <a:r>
              <a:rPr lang="en-US" b="1" dirty="0"/>
              <a:t>d</a:t>
            </a:r>
            <a:r>
              <a:rPr lang="en-US" dirty="0"/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sz="10400" b="1" dirty="0">
                <a:latin typeface="Arial" panose="020B0604020202020204" pitchFamily="34" charset="0"/>
                <a:cs typeface="Arial" panose="020B0604020202020204" pitchFamily="34" charset="0"/>
              </a:rPr>
              <a:t>⠙</a:t>
            </a:r>
            <a:endParaRPr lang="en-US" sz="10400" dirty="0"/>
          </a:p>
        </p:txBody>
      </p:sp>
    </p:spTree>
    <p:extLst>
      <p:ext uri="{BB962C8B-B14F-4D97-AF65-F5344CB8AC3E}">
        <p14:creationId xmlns:p14="http://schemas.microsoft.com/office/powerpoint/2010/main" val="238531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Braille Letters - 300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dots make up the letter </a:t>
            </a:r>
            <a:r>
              <a:rPr lang="en-US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CCD652D1-94D5-46B4-B194-CDB40C49C063}"/>
              </a:ext>
            </a:extLst>
          </p:cNvPr>
          <p:cNvSpPr txBox="1">
            <a:spLocks/>
          </p:cNvSpPr>
          <p:nvPr/>
        </p:nvSpPr>
        <p:spPr>
          <a:xfrm>
            <a:off x="1837872" y="2880702"/>
            <a:ext cx="8516257" cy="2709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Dots </a:t>
            </a:r>
            <a:r>
              <a:rPr lang="en-US" b="1" dirty="0"/>
              <a:t>1-2-4-5</a:t>
            </a:r>
            <a:r>
              <a:rPr lang="en-US" dirty="0"/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sz="10400" b="1" dirty="0">
                <a:latin typeface="Arial" panose="020B0604020202020204" pitchFamily="34" charset="0"/>
                <a:cs typeface="Arial" panose="020B0604020202020204" pitchFamily="34" charset="0"/>
              </a:rPr>
              <a:t>⠛</a:t>
            </a:r>
            <a:endParaRPr lang="en-US" sz="10400" dirty="0"/>
          </a:p>
        </p:txBody>
      </p:sp>
    </p:spTree>
    <p:extLst>
      <p:ext uri="{BB962C8B-B14F-4D97-AF65-F5344CB8AC3E}">
        <p14:creationId xmlns:p14="http://schemas.microsoft.com/office/powerpoint/2010/main" val="225743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8" y="365125"/>
            <a:ext cx="10726964" cy="1325563"/>
          </a:xfrm>
        </p:spPr>
        <p:txBody>
          <a:bodyPr/>
          <a:lstStyle/>
          <a:p>
            <a:r>
              <a:rPr lang="en-US" dirty="0"/>
              <a:t>Braille Letters - 400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Dots 1-2-3-6.</a:t>
            </a:r>
            <a:endParaRPr lang="en-US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701CCFFE-33A9-41F3-8B47-9EA99B0E15BD}"/>
              </a:ext>
            </a:extLst>
          </p:cNvPr>
          <p:cNvSpPr txBox="1">
            <a:spLocks/>
          </p:cNvSpPr>
          <p:nvPr/>
        </p:nvSpPr>
        <p:spPr>
          <a:xfrm>
            <a:off x="1837872" y="2880702"/>
            <a:ext cx="8516257" cy="2709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What is </a:t>
            </a:r>
            <a:r>
              <a:rPr lang="en-US" b="1" dirty="0"/>
              <a:t>v</a:t>
            </a:r>
            <a:r>
              <a:rPr lang="en-US" dirty="0"/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sz="10400" b="1" dirty="0">
                <a:latin typeface="Arial" panose="020B0604020202020204" pitchFamily="34" charset="0"/>
                <a:cs typeface="Arial" panose="020B0604020202020204" pitchFamily="34" charset="0"/>
              </a:rPr>
              <a:t>⠧</a:t>
            </a:r>
            <a:endParaRPr lang="en-US" sz="10400" dirty="0"/>
          </a:p>
        </p:txBody>
      </p:sp>
    </p:spTree>
    <p:extLst>
      <p:ext uri="{BB962C8B-B14F-4D97-AF65-F5344CB8AC3E}">
        <p14:creationId xmlns:p14="http://schemas.microsoft.com/office/powerpoint/2010/main" val="206923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505"/>
            <a:ext cx="10515600" cy="1325563"/>
          </a:xfrm>
        </p:spPr>
        <p:txBody>
          <a:bodyPr/>
          <a:lstStyle/>
          <a:p>
            <a:r>
              <a:rPr lang="en-US" dirty="0"/>
              <a:t>Braille Letters – 500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What dots make up the letter </a:t>
            </a:r>
            <a:r>
              <a:rPr lang="en-US" b="1" dirty="0"/>
              <a:t>z</a:t>
            </a:r>
            <a:r>
              <a:rPr lang="en-US" dirty="0"/>
              <a:t>?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38E5E3FC-4430-4718-A2BF-F72E2C422CD6}"/>
              </a:ext>
            </a:extLst>
          </p:cNvPr>
          <p:cNvSpPr txBox="1">
            <a:spLocks/>
          </p:cNvSpPr>
          <p:nvPr/>
        </p:nvSpPr>
        <p:spPr>
          <a:xfrm>
            <a:off x="1837872" y="2880702"/>
            <a:ext cx="8516257" cy="2709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Dots </a:t>
            </a:r>
            <a:r>
              <a:rPr lang="en-US" b="1" dirty="0"/>
              <a:t>1-3-5-6</a:t>
            </a:r>
            <a:r>
              <a:rPr lang="en-US" dirty="0"/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sz="10400" b="1" dirty="0">
                <a:latin typeface="Arial" panose="020B0604020202020204" pitchFamily="34" charset="0"/>
                <a:cs typeface="Arial" panose="020B0604020202020204" pitchFamily="34" charset="0"/>
              </a:rPr>
              <a:t>⠵</a:t>
            </a:r>
            <a:endParaRPr lang="en-US" sz="10400" dirty="0"/>
          </a:p>
        </p:txBody>
      </p:sp>
    </p:spTree>
    <p:extLst>
      <p:ext uri="{BB962C8B-B14F-4D97-AF65-F5344CB8AC3E}">
        <p14:creationId xmlns:p14="http://schemas.microsoft.com/office/powerpoint/2010/main" val="35760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505"/>
            <a:ext cx="10515600" cy="1325563"/>
          </a:xfrm>
        </p:spPr>
        <p:txBody>
          <a:bodyPr/>
          <a:lstStyle/>
          <a:p>
            <a:r>
              <a:rPr lang="en-US" dirty="0"/>
              <a:t>Punctuation – 100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9C76590-8895-417E-BF63-DF6117DDC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Something you might fly in the wind that has no contractions.</a:t>
            </a:r>
            <a:endParaRPr lang="en-US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Content Placeholder 4">
            <a:extLst>
              <a:ext uri="{FF2B5EF4-FFF2-40B4-BE49-F238E27FC236}">
                <a16:creationId xmlns:a16="http://schemas.microsoft.com/office/drawing/2014/main" id="{7B7F7B3B-3D0C-4A26-A851-A791F3536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6216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kite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4" name="Content Placeholder 4">
            <a:extLst>
              <a:ext uri="{FF2B5EF4-FFF2-40B4-BE49-F238E27FC236}">
                <a16:creationId xmlns:a16="http://schemas.microsoft.com/office/drawing/2014/main" id="{422788A5-24B4-4C3B-A989-BA14368BD86D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⠅⠊⠞⠑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09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505"/>
            <a:ext cx="10515600" cy="1325563"/>
          </a:xfrm>
        </p:spPr>
        <p:txBody>
          <a:bodyPr/>
          <a:lstStyle/>
          <a:p>
            <a:r>
              <a:rPr lang="en-US" dirty="0"/>
              <a:t>Punctuation –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wet place that contains the e-a contraction.</a:t>
            </a:r>
            <a:endParaRPr lang="en-US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44909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an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ocean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7C3D755B-C423-4463-91EB-44451CA3997F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⠕⠉⠂⠝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08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Punctuation – 300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Something to do in a forest that contains one contraction. (Two possible answers.)</a:t>
            </a:r>
            <a:endParaRPr lang="en-US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1507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hiking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camping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20D74984-6CFE-47AF-A0EF-5E0650DCE167}"/>
              </a:ext>
            </a:extLst>
          </p:cNvPr>
          <p:cNvSpPr txBox="1">
            <a:spLocks/>
          </p:cNvSpPr>
          <p:nvPr/>
        </p:nvSpPr>
        <p:spPr>
          <a:xfrm>
            <a:off x="2241464" y="4344324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9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⠓⠊⠅⠬⠀⠀⠀⠉⠁⠍⠏⠬</a:t>
            </a:r>
          </a:p>
        </p:txBody>
      </p:sp>
    </p:spTree>
    <p:extLst>
      <p:ext uri="{BB962C8B-B14F-4D97-AF65-F5344CB8AC3E}">
        <p14:creationId xmlns:p14="http://schemas.microsoft.com/office/powerpoint/2010/main" val="410861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00"/>
      </a:hlink>
      <a:folHlink>
        <a:srgbClr val="E7E6E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80E0968B3FF41805B838EE4312463" ma:contentTypeVersion="13" ma:contentTypeDescription="Create a new document." ma:contentTypeScope="" ma:versionID="78f0462517dd4b60f36626ef746d7545">
  <xsd:schema xmlns:xsd="http://www.w3.org/2001/XMLSchema" xmlns:xs="http://www.w3.org/2001/XMLSchema" xmlns:p="http://schemas.microsoft.com/office/2006/metadata/properties" xmlns:ns2="6fe9c4e5-dac0-409b-813b-eda75c263915" xmlns:ns3="fcb84659-e311-48c9-bfb0-69b663c9cb6b" targetNamespace="http://schemas.microsoft.com/office/2006/metadata/properties" ma:root="true" ma:fieldsID="df0299780a8d8cccd4f0e04acb0eed18" ns2:_="" ns3:_="">
    <xsd:import namespace="6fe9c4e5-dac0-409b-813b-eda75c263915"/>
    <xsd:import namespace="fcb84659-e311-48c9-bfb0-69b663c9cb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e9c4e5-dac0-409b-813b-eda75c2639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b84659-e311-48c9-bfb0-69b663c9cb6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79F2DA-9617-4426-8DF6-D88CBCFC9FE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253E3E9-FCF8-479B-8E03-03BC0821EE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D2921E-D4F8-40B9-8CAA-CD5C1D52B40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</TotalTime>
  <Words>511</Words>
  <Application>Microsoft Office PowerPoint</Application>
  <PresentationFormat>Widescreen</PresentationFormat>
  <Paragraphs>168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Verdana</vt:lpstr>
      <vt:lpstr>Office Theme</vt:lpstr>
      <vt:lpstr>PowerPoint Presentation</vt:lpstr>
      <vt:lpstr>Braille Letters - 100</vt:lpstr>
      <vt:lpstr>Braille Letters - 200</vt:lpstr>
      <vt:lpstr>Braille Letters - 300</vt:lpstr>
      <vt:lpstr>Braille Letters - 400</vt:lpstr>
      <vt:lpstr>Braille Letters – 500</vt:lpstr>
      <vt:lpstr>Punctuation – 100</vt:lpstr>
      <vt:lpstr>Punctuation – 200</vt:lpstr>
      <vt:lpstr>Punctuation – 300 </vt:lpstr>
      <vt:lpstr>Punctuation – 400 </vt:lpstr>
      <vt:lpstr>Punctuation – 500 </vt:lpstr>
      <vt:lpstr>Braille Riddles – 100 </vt:lpstr>
      <vt:lpstr>Braille Riddles – 200 </vt:lpstr>
      <vt:lpstr>Braille Riddles – 300 </vt:lpstr>
      <vt:lpstr>Braille Riddles – 400 </vt:lpstr>
      <vt:lpstr>Braille Riddles – 500 </vt:lpstr>
      <vt:lpstr>Braille in Our World – 100 </vt:lpstr>
      <vt:lpstr>Braille in Our World – 200 </vt:lpstr>
      <vt:lpstr>Braille in Our World – 300 </vt:lpstr>
      <vt:lpstr>Braille in Our World – 400 </vt:lpstr>
      <vt:lpstr>Braille in Our World – 500</vt:lpstr>
      <vt:lpstr>Braille Contractions – 100</vt:lpstr>
      <vt:lpstr>Braille Contractions – 200 </vt:lpstr>
      <vt:lpstr>Braille Contractions – 300 </vt:lpstr>
      <vt:lpstr>Braille Contractions – 400 </vt:lpstr>
      <vt:lpstr>Braille Contractions – 500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Jesso</dc:creator>
  <cp:lastModifiedBy>Jennifer Jesso</cp:lastModifiedBy>
  <cp:revision>6</cp:revision>
  <dcterms:created xsi:type="dcterms:W3CDTF">2021-02-25T21:54:02Z</dcterms:created>
  <dcterms:modified xsi:type="dcterms:W3CDTF">2021-06-11T19:20:48Z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0x01010085880E0968B3FF41805B838EE4312463</vt:lpwstr>
  </property>
</Properties>
</file>